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A7A45-296C-4241-A272-8B2D97B78989}" type="datetimeFigureOut">
              <a:rPr lang="en-NZ" smtClean="0"/>
              <a:pPr/>
              <a:t>24/08/2012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AA641-B3EE-4BFC-A597-4DDAF3A16F2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AA641-B3EE-4BFC-A597-4DDAF3A16F27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dissolve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7CC60B-7618-4A44-82C1-72BDB3DF53AB}" type="datetimeFigureOut">
              <a:rPr lang="en-NZ" smtClean="0"/>
              <a:pPr/>
              <a:t>24/08/2012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N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5AD6B5-1009-4424-ABC3-1688215EDFC9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  <p:sndAc>
      <p:stSnd>
        <p:snd r:embed="rId13" name="cashreg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hXMrLApYn0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static.stuff.co.nz/1272673601/429/36474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429000"/>
            <a:ext cx="2591141" cy="237626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620688"/>
            <a:ext cx="5076757" cy="1800199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NZ" dirty="0" smtClean="0"/>
              <a:t>Phoenix Olympic sports inquiry</a:t>
            </a:r>
            <a:endParaRPr lang="en-NZ" dirty="0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CKALwDASIAAhEBAxEB/8QAHAAAAQUBAQEAAAAAAAAAAAAAAwIEBQYHAQAI/8QAPRAAAgEDAwEGBAQDBgYDAAAAAQIDAAQRBRIhMQYTIkFRYRRxgZEHIzKhQlKxFXLB0eHwFiQzYoKiQ1Px/8QAGgEAAgMBAQAAAAAAAAAAAAAAAwQBAgUABv/EADARAAEDAwMDAgQFBQAAAAAAAAEAAgMEESESMUEFE1EUIjJCUqEVIzOB0WFxkbHw/9oADAMBAAIRAxEAPwDIGZd2WDH2wKIixlDkHxdMigH2+9EUsduRnAriF1zuiIkSlkcZI6tk8UaW3jjhVwy8knj08qA7FkY7sbjnGB1FAnkdl8fSu2XIryQtIMIBwR16n1rygA/rBb60uDS5ZJ408JVhkEHNFu4Bb3KoiOqbP48564qgeL2VzE4N1FAkd3wJX8HpzRRBEwPdhuB78UFXZMkqPl1rneMQM5GevtV1S6JKxyqqw4AB6mlxREK0rHc5OMkcChgoqk5yaIk7bWWQ4XqB71Cg3KTJliok8Qz96lbHQJr61E8jd1ACSqxgF29cc8CokOCy+xq/9grjSp7a4S+ijaeBF2CSXGMHOQuRkdP3HnVJnvDfYmqNsBeTMLgceVBdruyF72VFuZJY7i2uIw6zR8EZ8mH+IJB9ulVvu2VQSjAN0JB5rSdTJ1eXUNOiuJrmL4ICIEFlEgywAPqCAazZbicwKneFowdyqScD5CojeX3uqTxCMix3XAm5hxuo6SwxMA1qrE87txz8qCeYgF4k9c8Ci2m4SMz+IgccUUIBNglkw+LC7VY5APOPrSDJnYviKqcgA8UJiZJSSpznhaW5ZcArsOPSuXbheeYyHcpI9q80nhXYOfPFDUBcY61zKqTgEufIV2oqobm6ICvPOeR0p7Faht4DOoU7Rkj8zjy+1AMUYiiLTIXceKNV5UepNEcxrbpjdIysGQtwF+X1qLomkp2tgJLPvpVcrFg92X8Qz0zxUTK4jkZEQuFJG5R15o/fOuSr5aTgtuO5ug55x5elLgls1TFzHMZAcEo3BFddSGnlMY8OQqjJPkKW22N8Kckfq+ddkK24aNMGQ/rb09hTcZ9aOxgIuUEnOEYtknjrUvYdldV1TSbjVrW1kls7dsMy8s3rtXGSB5n5+nAezGjXPaHXLXTLcf8AVbMj/wAkY5Zvtx8yK0X8T9Vn0G003s1pMjwWiQbpWibaXwcKuR0HUn1++SNYxzg0BdcgXWbJIYtu3KqBgZ8sVzULh7yeNS+9Yxgc9CevP0FclWW4h8Ecj7GUEgZxuOBn5mvdy6IYVw0hHj/7fagy08cUhIR/UPkZpKbzIzSfl+JB/EAetcLORvITZjkk4pzBEFhldrsI65Hdg9aZrGF4k27evNCVLJR7sd1hs5A389D7US5kDbUjCkYHIFDRS04QqAnkQOop1LbDe7WkZMQOPE2Tj1qCu0pmquxwi5PypxPbiNQdhlYjg7CBursyPDsDZVcdM/aiW00inCvtUnOWNcr2NitN/BS4jtdO1U3bRwFLhHDyELwVxwT7is57WW8Vl2o1a3tijQLdO0ZXoFbxAfTdipnsTOU1mZpQAZodqhjzkEHj6E/ai9vNIaW6h1K2UsZUEcgA6sOhz7jj6UIygSaSiCIuj18qnIRkjAHGaPalo2bDAEjqae6Nod9qlw0FoiZUZZ3baF9qd2uhX5u57Vu7jni4bvG6Hyx/h7UW6GGcFQ0TFfFkZySGxyKn9I0q61u1coFwoCmaU4+gAFBtYp4e1cGm3EMUsnfhZCp8LEjOenQZq93YsrXTksRD3cIbcqpJsy3XHTnmlppSw6QmaeESC6zXVtLm0q9ltbgfmIN24eIMD0xTYW1xvRY4pXL8KVQ8n0qwa3f20mrYmDyPt2xEdAOqg+4J96eaH37WU8t4ryqoAcKm47enGOlX1kR6io7YEmlQUukXVvbme4t5Fi37XyRkjzwB8j0oc8NrPl7XvIVRW/LlYnjyI+dWjVVL6fdW8Fr3SxOGztIwcHz6etV21ez+KUXYlcngKuMH51MMgkXSx9tuVGWyRzJucHhhggU5aZWwLeFyqjaT3fnRImWINAFBhVyQuP058qTHNMrSGNXAZs+Hp0A/wq+NRBVDJ7QW7qLRDITzgDk0lzg9Me1HQhCdvOAcUF1w+OpHWnXJILRPwUbGq375AYrEgYdertj/ANf2r34isupa/MYsloVEQYn0zn9yftSfwuguLaO+1GOJjDHseRwm7AQk4HuRu+4+sXKZ7mRZZCN88il+fNjzSMsrm20nK0KaBryAVMw6M+nfh7qk6OhvWMM0zrg+FXHhGRkYDGqKgYFyCck5GD1NaF+IF2tnoENvD4H1FhvQHgImGb/22j61nquoUknHyo0TO5HreclKVLhG/SwL0VvNMG8OTnJHTmlNbzb8NGfCPFgjgVcIuxXaIQwvJaQwd4QFWW5jDNxnjBx09SKidYsrjTpJVuoGUkhTkjB+R6H6Uq58gdYDCrG7Vuofc8Zy4LhRj5elCRmGSxYemDzRZG2k4wowM5oYwQGDoQfOrgO5TV4h5K46rOAe9bKj+UmhrFJxndjyGDTmON2J2YOOuBUhDZzkyLboZ5AowEG7B9RViSN1DdBNwE20yXuL6C6hXJiOT+4/xNWjWdTmlhjtZsxlHLEBsg8f61A6fBLdXIXuYo40VmcbgM7R55PTypFzZamkdld3KIsN3cbQIn5XP9B9fKhvi15KZp6kU7w5owFLWPxVxcR29g0rTynaiRHBc+n/AO1O3dz/AGBv06FYbnUGx8bdSIJAp8o0z6ebetQOk3I0DXIpzslNvcJKu4MGEfIcggc+E9KbvdO0haRt7s26Rjzkk5Jpd7TGMHJXoqaZlcSXMs0fc/wFP6bG80p1MWcCJbhljfGwAt18Z4Y+XiPGeD5VxJtQ1o3cdksUswTelu3h3nOCF55I4OCRnyoVz2j77s7DoqWqRom3dKHzuwScgY4JJ5OT0o2kXNzq+pWkTRgQ2hE0jRkgKq89CcDJwOPPFVu0uBOVR9KGhztOn+Bz+/7KqXOmXdtLLBqsEtrcBQw75drKD5j1zzUvo13Fp9stpFcMWlOHkc8oR04B6f51251D+2L24uNQXv8AvpCxy2CB5AegAwKizYtNqq29lE8IklSILI24BiQACfT3puOSN0ZaRlY9XQ1EcrZCcG3+VIXOslUlsZ7jezAq8rZxzxnByTgUCbsxcWM8EetbrdJgGguYcSRyDIwVb+XB+Y9qk+1/ZSbTdUmhs0e8nEaTHpkKQRx69Dx14NR3Z/XpmurPStSPxemSXMaG2uORAxYLvjz+kjJyBwRkHrmmIKeN0J0H3DdIVReJRr2IwmF1arCZe6mDgPk4Pn0x969YsqwkPJtbccg8061oJZarf2kVnDEY5DAYggwGDcEemeopgtuyZWWBhIDhhnzpZ8ZIsSqtwMKHDFGyBmuSkM+QAD0NLdQhywOB+9PtP0WfUIUuI45O4M6pM/GFQsASPl5nyp5xKVaFsv4UafLB2Kt3kXZ8XK82GGCVztUj5gedUO+jhstfurWNt0FvdFELeQD8fatqiSKCxhg04Rm3jiEcZiIwFAwMY9qxXtHCy9sNTt41JBkL7SQMeEN/Q0nUCwGFo0LS4uIOwS/xetZYdYsAXBt2tmMQH8J3eL75H2qj28XiUyFhg5q09pZLjUorG4umG21gFsWHJHXBI+3NQKRQsw/5hfPrkYx5GmoIg9gs5IzuLXm4V7tO3PwulvZzN3zq7bdnI2Fs8npnJP8AsVX+1mrQ6tp4j7ppbuKYFJWwNsZ64HoTjj15qHihLbSWESH+M9B9ulE+BKTKhmXxAscng1wpRq+JVMxt8Knvww/sddWI1O2kkvYtzw94QYsY/lx+r5+9WK6utDvrqSSbSrRN7ZA7hRj06VWxpekDTIJZpJlupIh3ez9JkPTPoKjoby5jiBMkcqE7CGOWB+dKyQvlvodt/wBumYJ4mn8xu/KcanLoS3bmEPAAx2pHuYNz+o5PGfIA17T7p5LqF9NysgUqwQZ48z7nFRN7p13IVkRO8YKFPdnII8sUztRPHcopSWMowLblI2gGpMZbg7hVa+5xyrhb9mtTvS9xZW0sUKofFJE2Xz/KAOfnUI8WqyKlvMskCwtkLMhQof7p5q7aT2hubSwgiDsAq4AyeB1pj2k1U6j3DzYMoJ5PUikhV29rRnytql6d3ZWmXY+FCXNwbsgyAbwu0n1Hn/U0NirrjbgjjiuAE5cH+LjjzouBxjoRQ3OLjcr0kELI26WCwCaSIwGVPh8xTyPXH03SbiK32LLc5SaYN4ljxjYB5EknnyFBc7QRjJOVx6mpCw0qKOINPB3sgO9g/Gw+nuaZpYTM6wWR1qrZSw5O6gYb5Y2QSBo9yhlJ6YPSrXY6Zc3K2s80uO6kWVVAGPCQw3c8g0iWztpIhPPAkxUhIQeMDqenlRLW6ijhCogigU7QFkYn9zmiVFLJG49sZCyouqOnhDZ3CxVv7XQXk2sW99YRrOZ41BHRUbHHSssvbG8uNduWihS3lFwW2nhVYHr8s8/Wtn0K3tL7Q7adWZYgp3ISWJYHB59OOlUO8GO1GpWzrtbvRIgU/wAO1eP6UMPlp7yclQxjKkBnDU07YyFu0L3r2a7n2sjtws35atk/U1DPfKTl3EZPO1hgjmtB1nRzqWhaZqNu4QYaCd3wAm0kBz9Bj7VDCw7PzIk006OZFDBnPJH+xVXP0jUQTfxlJPc2M2KqupdmfgYy8t2rBG5ULgkURmvrGMwyQvEqx5CgqBhuM9ane02lalPNuispXBbJGOCPSki/1SNf+a0g/ocDZD1JHAyTke5r0Tadoa03uVkMmdYgqjPBGDju044/TRogYrXvI1AKsGUdOcinOoRsbiWZrN7YSY2IxJC4AB5PJ6Z+tJlVRaMgOeAOOtArnN9rPJC2ulxlwkk4DT91K6TbXmrxTyWFuZwgHeq55Oc8f16U11Ds7f6bGjanbmESg7crwCOfLzq4fhfLbnVb6KxtZbeE28RKu24MwJy2fUigfiVqKXGvx2Z5jtoSCFbH5jZ6/tSkMB1ua04GUtJObjUE47Malo+nwQxXNrLHJHD3DSbdwkB5JPtmntzb9np7G9s4EtlkmXMcS4yhVRjbjpjFZve3dzPDNcNujUSlGxwAcZxSe/v4Hj7ppYdqYG0cjI/pg1DS9c4Msn1y8MckNrOZFjiX8xQykM2cggjyxRdOt7K5u5EIKRxZk3HhzngJnz6jiq1bWsxnij7t8s6g+fnVy7OWrav2nt7GU/lRymS4DYB2qen1wBQC0g2HKeYYpGe5tgEG/NnHqXd2MoiilxIYY1JEbY4UZ/eu306yXUUNjtRpSW2SMS0ZHIJPqelahdaJoaTCK30y1dmfc2Fyd3rnr9KpfaTSOz/w19P2fQT3Vu5WT85iiPnkYPp6VJhdyoZUU4sA3ZRsF1Jc94zQ7AmQWZgpZhwQPIn7VFXswmkZkJAGFAPl9qHpDxwIz3lv8XI7L3VqspXcD/Fx7091u2jh1CRIkCxHDIAentSUkTGG43W50+o7jy1pTK3kwXDg7X9fIjof9+pooJXAPQc0AjPHpRYbu1hkT48SvAhDOkJ8e3zxniqBpebBaj5mU7C95sAlMywBZpQ25siIbevqfkOnzqfhuLO40+KW3uCC42yLLgOjDg555B6g1D9pNa0jVZ7GS1VrS0S37qNMbmiVc8Nyckkg/eo+z1BLfuILF/iJTJuDOnGWGAMH0rapnRwMBaM8rwvU5n1kjnOwOFM3d0izxpHIGVDyAaFcRnduUnaPFtxwTWgaPNpPZ3szcXcktrJfTbioYqzuwGAAPmCce9ZF2lYR3sqRM3hjG9gcBpCMsR9T0p5tbv7Vk+lJAN1veiWNpplqttb94sZO/a7EkEgZ/pWcdo+6t+3t2izRM0g3kRtnuyV5Un1GP3q765d3MGmMthsF2yAR722heME59fT3rIba0uLXWIRcoyESrnPIbcecHz86wIHCoge6V2QTb+q36EzRvDY24cLLXdItY9W7F3djIQsfJUseA4wwz9apc/Z9IJDE9okhX+JpSv2wOlQmrWz3faLT4kB3xIsnTOAHyT+1XqO+vSg3zMzdTiEtjPOMitfp9OHUwLlk9SnLagtabK3bVPTb9K8Y1PUA/SgLMuMmKQf+NEWSI/xOD/dNdlKagqp+JWmCfQ0uo0G61lDtgdVPB/fB+lZtblQi4GDitk7Uvajs5qQuJDsa2dNvmWIwoHvnFY1Gm12G73/zrPqwNS2umvOhW38PcS9oGhYnDWzHGfMMv+dXLUex+k38zS3NuXkY5LE8ms+7EyPH2v0xYjnvGkRh6r3bH9sA/Stj7k5z0otGbRoPUsTAjwqk/YPTWQKhlRVYMoB6EedNZ+wEDytKl5IGKsCGUHrj/Krx3bfzGvd03r+1NA2Nws8uPJWbv+HMqwiO3vwrKylXKcjb9aFadg7+yvmuhegzurLuB2lyeOfvWluuxS0kiqoHJPlWe9tO1j6fG/dRruMhVHY8cYwR9xj/AEqri1FY555Tuy0rX9K7xbe2hdX3FjvO7eQBuzj2qqP2P1a1ScRx3Ya4ctJIHyBk5zjz61L9gu2up6rNfWepXAlkitDJbHYNzMOu4+eMioXtZqct40XxMsq2yYZtjHxtu/0A+poD5W6g2yYZE/SXXRk0wWNwt1KgjkhiEECEDdx+p29z6e1MrmJp87m8XqaaabrQ7+XkyRSnduYZMbefHv8A761euz3ZKe/KXmogxWx5EZBDSf5D96zJmSSS2aFuUk8VPFrcbf7VOsNNFysjzTCDuh4t4/UPLb681A3On3veSGJzKSpZtvAC/WvoYaZbBAgtodoGAAg4FNptBsJgQ9nEQeMYrUhp2Rtzusmu6rLVP8NHC+ek0i7dCViLYAJxjgHpUkNF1qw01NUSLbArYMu1fCc8df61s0nZLS2GPg0HyFFvuz8N7YfAzl2t+Py/4ePYUbtt4KQ755CxuO81G3sxqDyQhS+0kgZLYznp6kUyhvxPeKzxRyxcq8bLkuuOa1q8/D/Trmz+FO9Yt+8KCev39qr+o9g7DRViulkkH5gCLuJ3H05+VUMbWnW44CahqnFnaYMlPtT1B5sSv+XkDwZzgeQqDupVcF3IG3n5Y6UrVZVt8mVx4Rk58qLP2T1+5t43jgVUYB9pbDe2ax6WlNRLpGG+VtT1DKOEE5PAQEvooA8/c95NjaWX9RTJOPpycedOrTtjBDAqLIxUdMHH+FMJ+zmvQREf2fJJlMeFvP1H7fYVBns/rSnDaXdZ/uivS0THQx9uQggbLzlcYaiXuMwTut/Ct6D70rafQUoEHzpQxS2UCwVD/Fa5ki0uygXwrNOS3PXaOn3OfpWcQYSJnOMt0q/fjAz93pid2/djvHL7TgHwjr96ot7aNapbI27MltHM4PBUuN2D9Cv3rPqblxK2qC2gBXf8KdOimmvNVdcvEfh4zjoSAW/Yr9zWkgVBdgdNOn9k7BXUrLMnxDg8HL+LB+QwPpVh203C3SwBZ1U/XKSkYNKA9aUBXcUS6Aq/2gTUp76ztbS2L2coJlmH8DAjAPtgnn2ppL2E0+6t+7urm7aQnJZJMADzUZzx6/6CrZiu1UtBKuHuGyhbLsroFn3fwukWUTxgBZFhUOfmwGTXtT7K6HqkLxXum27B+rKm1h7gjkH3qbxXsVNh4Uaj5VM0X8NOzuk6gl9GlxPLG2+JLiXcsZ8sDAzjrzmrhspe2u4NcABsucS7dC2c17ZRMV7FcoQtvPSvFKNivYqbqEDbVb7cwqdLgkYgbJwRn+6atWBVc7dwmTRU254nXJ+hoU/6ZTFLidv91j/appLa1tLgEFPiBknpkDIB9Rx0rVOxHamPtPp++aNYb1M94gPhbHG5fb19KqOm9mx2iW50yd2RVQyxv5BxgDPtzTLs81z2e1X4dgYJIW2PH12+32pKmn7cIxytOrp+/MRfYLXzGPMCkN3SnDugPoWqF/4kMsHcqh+NlX8vZGxwSOM8YBHmM8VUf+He11+zXElssbMf03Fwu7/GnHzEW0i6zI6YG+twC0sfIUrgeVIDUi4m7mCSYK77FJKRjLH5D1oyXCrl+t/J2mv3YSrYraQpF4/Cz5YsQM9cFRXjoOl9o4VvL2ziZp2YCSLdGzIrFV3EHk7VHt7UzF3Be3zWUl1kbvzTtZWK54LcZDEED/eKmLi/stDs7aC0X8qFFjjDSYAAAABYnk/60rLY4KfgJaLhWFcBQFGABwKUKZQXSSwq+5RnyzRRKCeGzTQGMJA75Triu8U27w+Ve71vWuspTnFexTbvpB5ftXRO/oKhddOQK9igCf1ronU9D96lcjc10Ghd57n7V7vPWoXI1coXej1r3eH2NcuRq9xQDNjqp+leNwo65rlyNgVX+393Dp/ZO+u5skQhGAHmxYBR9zU18SnOSeBzVP8AxFvZbrs7d2mnQSTShopVeMB/0SK3K5yw4zxVH2LSCixB2sEJp+Eupx6vb39w0ZjnjZY2UHK468H/AH0of4rF7G0bUbKNEvAi7bjaCwAbk8+g86T+DEPwug38s8oMtxdlyDwwUADJHoSCRVm7VfCT28McqLJNuJiLDhfLJ9skcY5OKG1jGx24RXve6a/Ko34J3jXl3qfxlxNNdIFcGUlyyknJyTncCAPqOtaxmso7Kdn7e31GW80eWZWEgjk3FgqAMGbAwCc4xg9M1qSS5UEjFXidcIc7LG991HF1H6mjHzaktIjf/Ko/uvUTExJ5JomT61iO6zJw0LUb0mO1y4pOqQzv47OdpCRteCXDRyr5jJOVPlketQp0y/uTEZrZ4pFj2ySh0cOR5Hzxjz+fBqxQ+f0p1EThefL/ABpZ3VJZDkBGZRsiwCVGWjX9jb9xFYo8ajCDvWP9R+3A9KlwkZUFiytgZUL0P3rqk94efM1wE4HPlRB1GduyqaKF5yEnGz9E8g9iv+tKW6ljHijMg/7cClj9BpCjJ55rvxKo8/ZR6CAcLw1aBTiWOWP+8KMmo2rjwsG/8hQWAKnIB+dRd4iKSVVQfYUM9TqL7ogoIDwp8XKfyfvXDcIf4AfrVZt5HVgFdgPY1NwkmMEkn51cV9Q7OpVNDAPlTrvY/wD6/wB673q+Q+5psfOkrU+tn+pQKOEfKnXfDP6FP1rnfqD/ANP7Gm9eNQayf6lb0kP0p134/kIrhuB7fWmcpIAwaSPKo9ZP9S4UkP0oWs20upW0lut0YI5EKOFXqD71WYuyclrcxOl7HJCpO6OZN5I8gCTwQPPmrYOtCmAoT6qYD4kdkbG4ATXR7WLTBIkUcIWQ7ncuWZm9+APtSb/QtO1Fmaa1D56jv5FB5z0DAYyOlEjAO7IoycEYqgrZz8xUGniObZRLaKa2jWOIKqL0XJNLN1cecIPvt/1oik4HJobsQ3BP3ovqprfGUPsRH5Qv/9k="/>
          <p:cNvSpPr>
            <a:spLocks noChangeAspect="1" noChangeArrowheads="1"/>
          </p:cNvSpPr>
          <p:nvPr/>
        </p:nvSpPr>
        <p:spPr bwMode="auto">
          <a:xfrm>
            <a:off x="0" y="-474663"/>
            <a:ext cx="1295400" cy="952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051" name="Picture 3" descr="C:\Program Files\Microsoft Office\Media\CntCD1\Animated\j01782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636912"/>
            <a:ext cx="666750" cy="666750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ntCD1\Animated\j017820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2636912"/>
            <a:ext cx="666750" cy="666750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ntCD1\Animated\j017822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636912"/>
            <a:ext cx="666750" cy="666750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CntCD1\Animated\j017821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2636912"/>
            <a:ext cx="666750" cy="666750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Media\CntCD1\Animated\j0178208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2636912"/>
            <a:ext cx="666750" cy="666750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CntCD1\Animated\j017820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636912"/>
            <a:ext cx="666750" cy="666750"/>
          </a:xfrm>
          <a:prstGeom prst="rect">
            <a:avLst/>
          </a:prstGeom>
          <a:noFill/>
        </p:spPr>
      </p:pic>
      <p:pic>
        <p:nvPicPr>
          <p:cNvPr id="2057" name="Picture 9" descr="C:\Program Files\Microsoft Office\Media\CntCD1\Animated\j0178218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44408" y="2636912"/>
            <a:ext cx="666750" cy="666750"/>
          </a:xfrm>
          <a:prstGeom prst="rect">
            <a:avLst/>
          </a:prstGeom>
          <a:noFill/>
        </p:spPr>
      </p:pic>
      <p:pic>
        <p:nvPicPr>
          <p:cNvPr id="2058" name="Picture 10" descr="C:\Program Files\Microsoft Office\Media\CntCD1\Animated\j0178218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12360" y="2636912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239000" cy="1143000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NZ" u="sng" dirty="0" smtClean="0"/>
              <a:t>Did you know?</a:t>
            </a:r>
            <a:endParaRPr lang="en-NZ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84482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Handball was first played in Scandinavia and Germany at the end of the 19</a:t>
            </a:r>
            <a:r>
              <a:rPr lang="en-NZ" sz="2000" baseline="30000" dirty="0" smtClean="0">
                <a:latin typeface="Arial Black" pitchFamily="34" charset="0"/>
              </a:rPr>
              <a:t>th</a:t>
            </a:r>
            <a:r>
              <a:rPr lang="en-NZ" sz="2000" dirty="0" smtClean="0">
                <a:latin typeface="Arial Black" pitchFamily="34" charset="0"/>
              </a:rPr>
              <a:t> century.</a:t>
            </a:r>
            <a:endParaRPr lang="en-NZ" sz="2000" dirty="0">
              <a:latin typeface="Arial Black" pitchFamily="34" charset="0"/>
            </a:endParaRPr>
          </a:p>
        </p:txBody>
      </p:sp>
      <p:sp>
        <p:nvSpPr>
          <p:cNvPr id="6" name="Smiley Face 5"/>
          <p:cNvSpPr/>
          <p:nvPr/>
        </p:nvSpPr>
        <p:spPr>
          <a:xfrm rot="10800000" flipH="1" flipV="1">
            <a:off x="323528" y="1700808"/>
            <a:ext cx="864096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 rot="10800000" flipH="1" flipV="1">
            <a:off x="323528" y="2996952"/>
            <a:ext cx="864096" cy="864096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1403648" y="321297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The country Yugoslavia won the first gold medal in the Olympics for handball.</a:t>
            </a:r>
            <a:endParaRPr lang="en-NZ" sz="2000" dirty="0">
              <a:latin typeface="Arial Black" pitchFamily="34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323528" y="4365104"/>
            <a:ext cx="936104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1547664" y="443711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Every ball introduced to handball is made out of rubber for safety reasons.</a:t>
            </a:r>
            <a:endParaRPr lang="en-NZ" sz="2000" dirty="0">
              <a:latin typeface="Arial Black" pitchFamily="34" charset="0"/>
            </a:endParaRPr>
          </a:p>
        </p:txBody>
      </p:sp>
      <p:pic>
        <p:nvPicPr>
          <p:cNvPr id="11" name="Picture 4" descr="http://onlinelondonolympics.com/wp-content/uploads/2012/06/hadball-olymp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157192"/>
            <a:ext cx="2315116" cy="17008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5085184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Handball was introduced in the 1936 Olympics for men in Berlin but dropped after that and resumed in the 1972 Olympics again in Germany.</a:t>
            </a:r>
            <a:endParaRPr lang="en-NZ" sz="2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251520" y="2204864"/>
            <a:ext cx="504056" cy="4103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611560" y="836712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HANDBALL</a:t>
            </a:r>
            <a:endParaRPr lang="en-US" sz="5400" b="1" i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323528" y="3789040"/>
            <a:ext cx="504056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206084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Women's team handball was introduced at the 1976 Summer Olympics.</a:t>
            </a:r>
            <a:endParaRPr lang="en-NZ" sz="2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395536" y="5445224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364502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Handball has been at the Olympics 19 times for 38 years – WOW!</a:t>
            </a:r>
            <a:endParaRPr lang="en-NZ" sz="2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1" grpId="0" build="p"/>
      <p:bldP spid="13" grpId="0" build="allAtOnce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62880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 Black" pitchFamily="34" charset="0"/>
              </a:rPr>
              <a:t>Mark Schering scored the most points in one game against Russia. He scored 32 points in one game.</a:t>
            </a:r>
            <a:endParaRPr lang="en-NZ" sz="2400" dirty="0">
              <a:latin typeface="Arial Black" pitchFamily="34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251520" y="1700808"/>
            <a:ext cx="432048" cy="36004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Sun 5"/>
          <p:cNvSpPr/>
          <p:nvPr/>
        </p:nvSpPr>
        <p:spPr>
          <a:xfrm>
            <a:off x="251520" y="2996952"/>
            <a:ext cx="360040" cy="36004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068960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 Black" pitchFamily="34" charset="0"/>
              </a:rPr>
              <a:t>James Rutherford from Norway scored the second most amount of points in one game – 27! </a:t>
            </a:r>
            <a:endParaRPr lang="en-NZ" sz="2400" dirty="0">
              <a:latin typeface="Arial Black" pitchFamily="34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51520" y="4725144"/>
            <a:ext cx="360040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58112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 Black" pitchFamily="34" charset="0"/>
              </a:rPr>
              <a:t>Norway is one of the best sides of playing handball and next in line is Russia.</a:t>
            </a:r>
            <a:endParaRPr lang="en-NZ" sz="2400" dirty="0"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548680"/>
            <a:ext cx="2416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NZ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</a:t>
            </a:r>
            <a:r>
              <a:rPr lang="en-NZ" sz="54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istory</a:t>
            </a:r>
            <a:endParaRPr lang="en-NZ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NZ" u="sng" cap="none" dirty="0" smtClean="0">
                <a:ln/>
                <a:solidFill>
                  <a:schemeClr val="accent3"/>
                </a:solidFill>
              </a:rPr>
              <a:t>CHAMPIONS:</a:t>
            </a:r>
            <a:endParaRPr lang="en-NZ" u="sng" cap="none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1340768"/>
          <a:ext cx="6624736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1095422">
                <a:tc>
                  <a:txBody>
                    <a:bodyPr/>
                    <a:lstStyle/>
                    <a:p>
                      <a:r>
                        <a:rPr lang="en-NZ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MEDALS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ATHLETE NAME: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COUNTRY: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Their</a:t>
                      </a:r>
                      <a:r>
                        <a:rPr lang="en-NZ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result.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62985">
                <a:tc>
                  <a:txBody>
                    <a:bodyPr/>
                    <a:lstStyle/>
                    <a:p>
                      <a:r>
                        <a:rPr lang="en-NZ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GOLD: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Mark Schering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Russia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32-17</a:t>
                      </a:r>
                      <a:r>
                        <a:rPr lang="en-NZ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against Norway.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62985">
                <a:tc>
                  <a:txBody>
                    <a:bodyPr/>
                    <a:lstStyle/>
                    <a:p>
                      <a:r>
                        <a:rPr lang="en-NZ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SILVER: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James Rutherford.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Norway.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21-16 against</a:t>
                      </a:r>
                      <a:r>
                        <a:rPr lang="en-NZ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Korea.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62985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BRONZE: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Mazda Medmehnic.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Spain 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22-20 against Iceland </a:t>
                      </a:r>
                      <a:endParaRPr lang="en-NZ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http://static.stuff.co.nz/1271217002/087/35820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941168"/>
            <a:ext cx="1368152" cy="1644082"/>
          </a:xfrm>
          <a:prstGeom prst="rect">
            <a:avLst/>
          </a:prstGeom>
          <a:noFill/>
        </p:spPr>
      </p:pic>
      <p:pic>
        <p:nvPicPr>
          <p:cNvPr id="7172" name="Picture 4" descr="http://www.musclepeople.co.nz/files/images/content/Crop%20Jaclyn%20Park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797152"/>
            <a:ext cx="1296144" cy="1710910"/>
          </a:xfrm>
          <a:prstGeom prst="rect">
            <a:avLst/>
          </a:prstGeom>
          <a:noFill/>
        </p:spPr>
      </p:pic>
      <p:pic>
        <p:nvPicPr>
          <p:cNvPr id="7173" name="Picture 5" descr="C:\Program Files\Microsoft Office\Media\CntCD1\ClipArt3\j023794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63332">
            <a:off x="3775886" y="246238"/>
            <a:ext cx="1340433" cy="94756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940152" y="486916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Mazda Medmehnic.</a:t>
            </a:r>
            <a:endParaRPr lang="en-NZ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515719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Mark Schering.</a:t>
            </a:r>
            <a:endParaRPr lang="en-NZ" sz="2400" dirty="0"/>
          </a:p>
        </p:txBody>
      </p:sp>
    </p:spTree>
  </p:cSld>
  <p:clrMapOvr>
    <a:masterClrMapping/>
  </p:clrMapOvr>
  <p:transition spd="med">
    <p:wheel spokes="8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4752528" cy="792088"/>
          </a:xfrm>
        </p:spPr>
        <p:txBody>
          <a:bodyPr>
            <a:noAutofit/>
          </a:bodyPr>
          <a:lstStyle/>
          <a:p>
            <a:r>
              <a:rPr lang="en-NZ" sz="3200" u="sng" dirty="0" smtClean="0"/>
              <a:t>HOW DID THE KIWIS GO:</a:t>
            </a:r>
            <a:endParaRPr lang="en-NZ" sz="32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34888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060848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The kiwis have won 2 of their games in the Olympics.</a:t>
            </a:r>
          </a:p>
          <a:p>
            <a:endParaRPr lang="en-NZ" sz="2000" dirty="0" smtClean="0">
              <a:latin typeface="Arial Black" pitchFamily="34" charset="0"/>
            </a:endParaRPr>
          </a:p>
          <a:p>
            <a:r>
              <a:rPr lang="en-NZ" sz="2000" dirty="0" smtClean="0">
                <a:latin typeface="Arial Black" pitchFamily="34" charset="0"/>
              </a:rPr>
              <a:t>New Zealand won 21-13 against Kazakhstan,</a:t>
            </a:r>
          </a:p>
          <a:p>
            <a:r>
              <a:rPr lang="en-NZ" sz="2000" dirty="0" smtClean="0">
                <a:latin typeface="Arial Black" pitchFamily="34" charset="0"/>
              </a:rPr>
              <a:t>Also they won 17-14 against Iceland. GO NZ!!</a:t>
            </a:r>
            <a:endParaRPr lang="en-NZ" sz="2000" dirty="0">
              <a:latin typeface="Arial Black" pitchFamily="34" charset="0"/>
            </a:endParaRPr>
          </a:p>
        </p:txBody>
      </p:sp>
      <p:pic>
        <p:nvPicPr>
          <p:cNvPr id="6146" name="Picture 2" descr="http://static.stuff.co.nz/1272673601/429/36474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149080"/>
            <a:ext cx="2355582" cy="216024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6148" name="Picture 4" descr="http://farm6.static.flickr.com/5310/5596545966_055e67232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789040"/>
            <a:ext cx="3384376" cy="2538283"/>
          </a:xfrm>
          <a:prstGeom prst="rect">
            <a:avLst/>
          </a:prstGeom>
          <a:noFill/>
        </p:spPr>
      </p:pic>
      <p:pic>
        <p:nvPicPr>
          <p:cNvPr id="3" name="Picture 2" descr="http://ec.europa.eu/education/img/flags/new_zealand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76672"/>
            <a:ext cx="2088232" cy="1396505"/>
          </a:xfrm>
          <a:prstGeom prst="rect">
            <a:avLst/>
          </a:prstGeom>
          <a:noFill/>
        </p:spPr>
      </p:pic>
      <p:pic>
        <p:nvPicPr>
          <p:cNvPr id="9217" name="Picture 1" descr="C:\Program Files\Microsoft Office\Media\CntCD1\Animated\j023655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2060848"/>
            <a:ext cx="1152525" cy="1238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132856"/>
            <a:ext cx="6912768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Equipment required in handball are:</a:t>
            </a:r>
          </a:p>
          <a:p>
            <a:r>
              <a:rPr lang="en-NZ" sz="2000" dirty="0" smtClean="0">
                <a:latin typeface="Arial Black" pitchFamily="34" charset="0"/>
              </a:rPr>
              <a:t> -58-60 centimetre ball</a:t>
            </a:r>
          </a:p>
          <a:p>
            <a:r>
              <a:rPr lang="en-NZ" sz="2000" dirty="0" smtClean="0">
                <a:latin typeface="Arial Black" pitchFamily="34" charset="0"/>
              </a:rPr>
              <a:t> -hard shin pads </a:t>
            </a:r>
          </a:p>
          <a:p>
            <a:r>
              <a:rPr lang="en-NZ" sz="2000" dirty="0" smtClean="0">
                <a:latin typeface="Arial Black" pitchFamily="34" charset="0"/>
              </a:rPr>
              <a:t> -mouth guards </a:t>
            </a:r>
          </a:p>
          <a:p>
            <a:r>
              <a:rPr lang="en-NZ" sz="2000" dirty="0" smtClean="0">
                <a:latin typeface="Arial Black" pitchFamily="34" charset="0"/>
              </a:rPr>
              <a:t>Well covered shoes ,shorts and a t-shirt.</a:t>
            </a:r>
          </a:p>
          <a:p>
            <a:r>
              <a:rPr lang="en-NZ" sz="2000" dirty="0" smtClean="0">
                <a:latin typeface="Arial Black" pitchFamily="34" charset="0"/>
              </a:rPr>
              <a:t>A court that is 40metres long and 20metres wide.</a:t>
            </a:r>
            <a:endParaRPr lang="en-NZ" sz="2000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764704"/>
            <a:ext cx="4455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EQUIPMENT</a:t>
            </a:r>
            <a:endParaRPr lang="en-US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http://upload.wikimedia.org/wikipedia/commons/thumb/2/24/Handball_the_ball.jpg/220px-Handball_the_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869159"/>
            <a:ext cx="2376264" cy="158777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75856" y="501317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58-60 centre meter ball.</a:t>
            </a:r>
            <a:endParaRPr lang="en-NZ" sz="2000" dirty="0"/>
          </a:p>
        </p:txBody>
      </p:sp>
      <p:pic>
        <p:nvPicPr>
          <p:cNvPr id="5122" name="Picture 2" descr="http://img.epinions.com/images/opti/46/54/sprtAllSoccerUmbro_Gladiator_Shin_Guards_09601-resized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869160"/>
            <a:ext cx="1224136" cy="12241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28184" y="5013176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Hard protective shin pads.</a:t>
            </a:r>
            <a:endParaRPr lang="en-NZ" sz="2000" dirty="0"/>
          </a:p>
        </p:txBody>
      </p:sp>
    </p:spTree>
  </p:cSld>
  <p:clrMapOvr>
    <a:masterClrMapping/>
  </p:clrMapOvr>
  <p:transition spd="med">
    <p:split orient="vert" dir="in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Changes that have occurred in handball.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772816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Back in 1972 they didn't have most of the rules they have now and the never use to wear all the equipment as they do now.</a:t>
            </a:r>
            <a:endParaRPr lang="en-NZ" sz="20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1916832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Nowadays they have more rules than they did before and now they have to use safety equipment.</a:t>
            </a:r>
            <a:endParaRPr lang="en-NZ" sz="20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4509120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In 1972 they never used so many players in one team as they do now.</a:t>
            </a:r>
            <a:endParaRPr lang="en-NZ" sz="20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056" y="4653136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Arial Black" pitchFamily="34" charset="0"/>
              </a:rPr>
              <a:t>Today they have 7 players playing in a team for one game 6 plus the goalie.</a:t>
            </a:r>
            <a:endParaRPr lang="en-NZ" sz="2000" dirty="0">
              <a:latin typeface="Arial Black" pitchFamily="34" charset="0"/>
            </a:endParaRPr>
          </a:p>
        </p:txBody>
      </p:sp>
      <p:pic>
        <p:nvPicPr>
          <p:cNvPr id="7169" name="Picture 1" descr="C:\Program Files\Microsoft Office\Media\CntCD1\Animated\j01892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20888"/>
            <a:ext cx="1371600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1" descr="C:\Program Files\Microsoft Office\Media\CntCD1\Animated\j01892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085184"/>
            <a:ext cx="1371600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2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build="allAtOnce"/>
      <p:bldP spid="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r>
              <a:rPr lang="en-NZ" sz="4000" dirty="0" smtClean="0"/>
              <a:t>.</a:t>
            </a:r>
            <a:endParaRPr lang="en-NZ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7056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The rules for handball are very different to your regular sports nowadays.</a:t>
            </a:r>
          </a:p>
          <a:p>
            <a:endParaRPr lang="en-NZ" sz="2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NZ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All you have to do is pass the ball to teammates and try to score in opposite goal.</a:t>
            </a:r>
          </a:p>
          <a:p>
            <a:endParaRPr lang="en-NZ" sz="2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NZ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 match is 2 periods with 30 minutes long each.</a:t>
            </a:r>
          </a:p>
          <a:p>
            <a:endParaRPr lang="en-NZ" sz="2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NZ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Its a fast game and body contact is used. Contact is only allowed when the defence player is between the offence player and the goal.</a:t>
            </a:r>
          </a:p>
          <a:p>
            <a:r>
              <a:rPr lang="en-NZ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Any contacts from the side or behind will be penalised. When the defender stops the ball it is immediately stopped and the attacking player starts the game again.</a:t>
            </a:r>
          </a:p>
          <a:p>
            <a:endParaRPr lang="en-NZ" sz="2000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332656"/>
            <a:ext cx="4281941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NZ" sz="5400" b="1" cap="none" spc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HANDBALL.</a:t>
            </a:r>
            <a:endParaRPr lang="en-NZ" sz="5400" b="1" cap="none" spc="0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Handball in action!!</a:t>
            </a:r>
            <a:endParaRPr lang="en-NZ" sz="5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1916832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NZ" sz="2800" dirty="0" smtClean="0">
                <a:solidFill>
                  <a:srgbClr val="7030A0"/>
                </a:solidFill>
              </a:rPr>
              <a:t>http://</a:t>
            </a:r>
            <a:r>
              <a:rPr lang="en-NZ" sz="2800" dirty="0" smtClean="0">
                <a:solidFill>
                  <a:srgbClr val="FFFF00"/>
                </a:solidFill>
                <a:hlinkClick r:id="rId3"/>
              </a:rPr>
              <a:t>womens handball preliminaries 2012 Olympic games.</a:t>
            </a:r>
            <a:endParaRPr lang="en-NZ" sz="2800" dirty="0">
              <a:solidFill>
                <a:srgbClr val="FFFF00"/>
              </a:solidFill>
            </a:endParaRPr>
          </a:p>
        </p:txBody>
      </p:sp>
      <p:pic>
        <p:nvPicPr>
          <p:cNvPr id="6" name="Picture 6" descr="http://upload.wikimedia.org/wikipedia/commons/thumb/2/24/Handball_the_ball.jpg/220px-Handball_the_b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17032"/>
            <a:ext cx="2088232" cy="1395319"/>
          </a:xfrm>
          <a:prstGeom prst="rect">
            <a:avLst/>
          </a:prstGeom>
          <a:noFill/>
        </p:spPr>
      </p:pic>
      <p:pic>
        <p:nvPicPr>
          <p:cNvPr id="8" name="Picture 4" descr="http://onlinelondonolympics.com/wp-content/uploads/2012/06/hadball-olympic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645024"/>
            <a:ext cx="2156359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99592" y="537321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This is a handball video of  the women’s preliminaries final from 2012 Olympic games.</a:t>
            </a:r>
            <a:endParaRPr lang="en-NZ" sz="2400" dirty="0"/>
          </a:p>
        </p:txBody>
      </p:sp>
    </p:spTree>
  </p:cSld>
  <p:clrMapOvr>
    <a:masterClrMapping/>
  </p:clrMapOvr>
  <p:transition spd="slow">
    <p:pull dir="r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320</TotalTime>
  <Words>507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Phoenix Olympic sports inquiry</vt:lpstr>
      <vt:lpstr>Slide 2</vt:lpstr>
      <vt:lpstr>Slide 3</vt:lpstr>
      <vt:lpstr>CHAMPIONS:</vt:lpstr>
      <vt:lpstr>HOW DID THE KIWIS GO:</vt:lpstr>
      <vt:lpstr>Slide 6</vt:lpstr>
      <vt:lpstr>Changes that have occurred in handball.</vt:lpstr>
      <vt:lpstr>.</vt:lpstr>
      <vt:lpstr>Handball in action!!</vt:lpstr>
      <vt:lpstr>Did you know?</vt:lpstr>
    </vt:vector>
  </TitlesOfParts>
  <Company>Tairua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 Olympic sports inquiry</dc:title>
  <dc:creator>Administrator</dc:creator>
  <cp:lastModifiedBy>Administrator</cp:lastModifiedBy>
  <cp:revision>40</cp:revision>
  <dcterms:created xsi:type="dcterms:W3CDTF">2012-08-09T22:17:23Z</dcterms:created>
  <dcterms:modified xsi:type="dcterms:W3CDTF">2012-08-24T02:06:21Z</dcterms:modified>
</cp:coreProperties>
</file>