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6" r:id="rId5"/>
    <p:sldId id="258" r:id="rId6"/>
    <p:sldId id="262" r:id="rId7"/>
    <p:sldId id="263" r:id="rId8"/>
    <p:sldId id="264" r:id="rId9"/>
    <p:sldId id="265"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19" name="Footer Placeholder 18"/>
          <p:cNvSpPr>
            <a:spLocks noGrp="1"/>
          </p:cNvSpPr>
          <p:nvPr>
            <p:ph type="ftr" sz="quarter" idx="11"/>
          </p:nvPr>
        </p:nvSpPr>
        <p:spPr/>
        <p:txBody>
          <a:bodyPr/>
          <a:lstStyle/>
          <a:p>
            <a:endParaRPr lang="en-NZ"/>
          </a:p>
        </p:txBody>
      </p:sp>
      <p:sp>
        <p:nvSpPr>
          <p:cNvPr id="27" name="Slide Number Placeholder 26"/>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4174467-54C5-4AD6-8764-C8E8C01A1445}" type="slidenum">
              <a:rPr lang="en-NZ" smtClean="0"/>
              <a:pPr/>
              <a:t>‹#›</a:t>
            </a:fld>
            <a:endParaRPr lang="en-NZ"/>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A40F2C-ED2A-4E08-B777-FE7D47F5491B}" type="datetimeFigureOut">
              <a:rPr lang="en-NZ" smtClean="0"/>
              <a:pPr/>
              <a:t>24/08/2012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a:xfrm>
            <a:off x="8077200" y="6356350"/>
            <a:ext cx="609600" cy="365125"/>
          </a:xfrm>
        </p:spPr>
        <p:txBody>
          <a:bodyPr/>
          <a:lstStyle/>
          <a:p>
            <a:fld id="{54174467-54C5-4AD6-8764-C8E8C01A1445}" type="slidenum">
              <a:rPr lang="en-NZ" smtClean="0"/>
              <a:pPr/>
              <a:t>‹#›</a:t>
            </a:fld>
            <a:endParaRPr lang="en-N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trips dir="ru"/>
    <p:sndAc>
      <p:stSnd>
        <p:snd r:embed="rId1" name="explode.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A40F2C-ED2A-4E08-B777-FE7D47F5491B}" type="datetimeFigureOut">
              <a:rPr lang="en-NZ" smtClean="0"/>
              <a:pPr/>
              <a:t>24/08/2012</a:t>
            </a:fld>
            <a:endParaRPr lang="en-N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N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174467-54C5-4AD6-8764-C8E8C01A1445}" type="slidenum">
              <a:rPr lang="en-NZ" smtClean="0"/>
              <a:pPr/>
              <a:t>‹#›</a:t>
            </a:fld>
            <a:endParaRPr lang="en-N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strips dir="ru"/>
    <p:sndAc>
      <p:stSnd>
        <p:snd r:embed="rId13" name="explode.wav"/>
      </p:stSnd>
    </p:sndAc>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audio" Target="file:///C:\Program%20Files\Microsoft%20Office\Media\CntCD1\Sounds\HALLE101.mid" TargetMode="Externa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CnD1LoMU_OA"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7.xml"/><Relationship Id="rId1" Type="http://schemas.openxmlformats.org/officeDocument/2006/relationships/audio" Target="file:///C:\Program%20Files\Microsoft%20Office\Media\CntCD1\Sounds\AMZIGC01.mid" TargetMode="External"/><Relationship Id="rId5" Type="http://schemas.openxmlformats.org/officeDocument/2006/relationships/image" Target="../media/image20.pn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5.gif"/><Relationship Id="rId5" Type="http://schemas.openxmlformats.org/officeDocument/2006/relationships/image" Target="../media/image2.wmf"/><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08720"/>
            <a:ext cx="7629472" cy="2332856"/>
          </a:xfrm>
        </p:spPr>
        <p:txBody>
          <a:bodyPr>
            <a:normAutofit/>
          </a:bodyPr>
          <a:lstStyle/>
          <a:p>
            <a:r>
              <a:rPr lang="en-NZ" sz="5400" dirty="0" smtClean="0"/>
              <a:t> FLYNNS OLYMPIC SPORTS STUDY INQUIRY </a:t>
            </a:r>
            <a:endParaRPr lang="en-NZ" sz="5400" dirty="0"/>
          </a:p>
        </p:txBody>
      </p:sp>
      <p:sp>
        <p:nvSpPr>
          <p:cNvPr id="3" name="Subtitle 2"/>
          <p:cNvSpPr>
            <a:spLocks noGrp="1"/>
          </p:cNvSpPr>
          <p:nvPr>
            <p:ph type="subTitle" idx="1"/>
          </p:nvPr>
        </p:nvSpPr>
        <p:spPr>
          <a:xfrm>
            <a:off x="467544" y="3356992"/>
            <a:ext cx="7855024" cy="3224800"/>
          </a:xfrm>
        </p:spPr>
        <p:txBody>
          <a:bodyPr>
            <a:normAutofit fontScale="92500" lnSpcReduction="10000"/>
          </a:bodyPr>
          <a:lstStyle/>
          <a:p>
            <a:r>
              <a:rPr lang="en-NZ" sz="2800" dirty="0" smtClean="0"/>
              <a:t>ATHLETICS/SHOTPUT</a:t>
            </a:r>
          </a:p>
          <a:p>
            <a:endParaRPr lang="en-NZ" sz="2800" dirty="0" smtClean="0"/>
          </a:p>
          <a:p>
            <a:r>
              <a:rPr lang="en-NZ" sz="2800" dirty="0" smtClean="0"/>
              <a:t>WINNER</a:t>
            </a:r>
          </a:p>
          <a:p>
            <a:endParaRPr lang="en-NZ" sz="2800" dirty="0" smtClean="0"/>
          </a:p>
          <a:p>
            <a:endParaRPr lang="en-NZ" sz="2800" dirty="0" smtClean="0"/>
          </a:p>
          <a:p>
            <a:r>
              <a:rPr lang="en-NZ" sz="2800" dirty="0" smtClean="0"/>
              <a:t>   </a:t>
            </a:r>
          </a:p>
          <a:p>
            <a:r>
              <a:rPr lang="en-NZ" sz="2800" dirty="0" smtClean="0"/>
              <a:t>   </a:t>
            </a:r>
            <a:endParaRPr lang="en-NZ" sz="2800" dirty="0"/>
          </a:p>
        </p:txBody>
      </p:sp>
      <p:pic>
        <p:nvPicPr>
          <p:cNvPr id="1026" name="Picture 2" descr="C:\Program Files\Microsoft Office\Media\CntCD1\ClipArt1\j0199082.wmf"/>
          <p:cNvPicPr>
            <a:picLocks noChangeAspect="1" noChangeArrowheads="1"/>
          </p:cNvPicPr>
          <p:nvPr/>
        </p:nvPicPr>
        <p:blipFill>
          <a:blip r:embed="rId4" cstate="print"/>
          <a:srcRect/>
          <a:stretch>
            <a:fillRect/>
          </a:stretch>
        </p:blipFill>
        <p:spPr bwMode="auto">
          <a:xfrm>
            <a:off x="539552" y="4293096"/>
            <a:ext cx="1626606" cy="1883121"/>
          </a:xfrm>
          <a:prstGeom prst="rect">
            <a:avLst/>
          </a:prstGeom>
          <a:noFill/>
        </p:spPr>
      </p:pic>
      <p:pic>
        <p:nvPicPr>
          <p:cNvPr id="1028" name="Picture 4" descr="http://2.bp.blogspot.com/-FsVLy9WsReA/T2xyet6qZBI/AAAAAAAAIhM/uK6FDRS4akc/s1600/shot+put.jpg"/>
          <p:cNvPicPr>
            <a:picLocks noChangeAspect="1" noChangeArrowheads="1"/>
          </p:cNvPicPr>
          <p:nvPr/>
        </p:nvPicPr>
        <p:blipFill>
          <a:blip r:embed="rId5" cstate="print"/>
          <a:srcRect/>
          <a:stretch>
            <a:fillRect/>
          </a:stretch>
        </p:blipFill>
        <p:spPr bwMode="auto">
          <a:xfrm>
            <a:off x="1979712" y="4365104"/>
            <a:ext cx="432048" cy="432048"/>
          </a:xfrm>
          <a:prstGeom prst="rect">
            <a:avLst/>
          </a:prstGeom>
          <a:solidFill>
            <a:schemeClr val="tx2">
              <a:lumMod val="50000"/>
            </a:schemeClr>
          </a:solidFill>
        </p:spPr>
      </p:pic>
      <p:pic>
        <p:nvPicPr>
          <p:cNvPr id="6" name="HALLE101.mid">
            <a:hlinkClick r:id="" action="ppaction://media"/>
          </p:cNvPr>
          <p:cNvPicPr>
            <a:picLocks noRot="1" noChangeAspect="1"/>
          </p:cNvPicPr>
          <p:nvPr>
            <a:audioFile r:link="rId1"/>
          </p:nvPr>
        </p:nvPicPr>
        <p:blipFill>
          <a:blip r:embed="rId6" cstate="print"/>
          <a:stretch>
            <a:fillRect/>
          </a:stretch>
        </p:blipFill>
        <p:spPr>
          <a:xfrm>
            <a:off x="0" y="0"/>
            <a:ext cx="45719" cy="45719"/>
          </a:xfrm>
          <a:prstGeom prst="rect">
            <a:avLst/>
          </a:prstGeom>
        </p:spPr>
      </p:pic>
      <p:pic>
        <p:nvPicPr>
          <p:cNvPr id="10" name="j0214098.wav">
            <a:hlinkClick r:id="" action="ppaction://media"/>
          </p:cNvPr>
          <p:cNvPicPr>
            <a:picLocks noRot="1" noChangeAspect="1"/>
          </p:cNvPicPr>
          <p:nvPr>
            <a:wavAudioFile r:embed="rId2" name="j0214098.wav"/>
          </p:nvPr>
        </p:nvPicPr>
        <p:blipFill>
          <a:blip r:embed="rId7" cstate="print"/>
          <a:stretch>
            <a:fillRect/>
          </a:stretch>
        </p:blipFill>
        <p:spPr>
          <a:xfrm>
            <a:off x="0" y="0"/>
            <a:ext cx="45719" cy="45719"/>
          </a:xfrm>
          <a:prstGeom prst="rect">
            <a:avLst/>
          </a:prstGeom>
        </p:spPr>
      </p:pic>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10"/>
                                        </p:tgtEl>
                                      </p:cBhvr>
                                    </p:cmd>
                                  </p:childTnLst>
                                </p:cTn>
                              </p:par>
                            </p:childTnLst>
                          </p:cTn>
                        </p:par>
                        <p:par>
                          <p:cTn id="7" fill="hold">
                            <p:stCondLst>
                              <p:cond delay="4745"/>
                            </p:stCondLst>
                            <p:childTnLst>
                              <p:par>
                                <p:cTn id="8" presetID="1" presetClass="mediacall" presetSubtype="0" fill="hold" nodeType="afterEffect">
                                  <p:stCondLst>
                                    <p:cond delay="0"/>
                                  </p:stCondLst>
                                  <p:childTnLst>
                                    <p:cmd type="call" cmd="playFrom(0.0)">
                                      <p:cBhvr>
                                        <p:cTn id="9" dur="1" fill="hold"/>
                                        <p:tgtEl>
                                          <p:spTgt spid="6"/>
                                        </p:tgtEl>
                                      </p:cBhvr>
                                    </p:cmd>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nodeType="clickEffect">
                                  <p:stCondLst>
                                    <p:cond delay="0"/>
                                  </p:stCondLst>
                                  <p:childTnLst>
                                    <p:animMotion origin="layout" path="M -4.16667E-6 4.44444E-6 C 0.00955 -0.01528 0.00278 -0.00718 0.02309 -0.0213 C 0.02535 -0.02292 0.02657 -0.02593 0.029 -0.02732 C 0.03542 -0.03125 0.04289 -0.03241 0.04931 -0.03635 C 0.05261 -0.0382 0.05487 -0.04144 0.05816 -0.0426 C 0.06372 -0.04468 0.06997 -0.04468 0.07587 -0.04561 C 0.08803 -0.05417 0.10278 -0.0588 0.11667 -0.06366 C 0.12362 -0.06875 0.12917 -0.07616 0.13733 -0.07894 C 0.14931 -0.08311 0.14341 -0.0801 0.15469 -0.08797 C 0.17032 -0.08704 0.18629 -0.08843 0.20157 -0.08496 C 0.24167 -0.0757 0.17518 -0.075 0.21615 -0.07269 C 0.25122 -0.07084 0.28646 -0.07061 0.32153 -0.06968 C 0.33716 -0.06158 0.34757 -0.04908 0.35955 -0.03635 C 0.36441 -0.03102 0.37344 -0.03311 0.37987 -0.03033 C 0.41598 -0.01459 0.37136 -0.03334 0.40053 -0.01829 C 0.40712 -0.01482 0.41424 -0.01274 0.42101 -0.00926 C 0.4316 0.00185 0.4408 0.00069 0.45608 0.003 C 0.47362 0.01504 0.45834 0.00185 0.46771 0.01805 C 0.47188 0.02546 0.48247 0.03935 0.48247 0.03958 C 0.48976 0.0625 0.47882 0.03449 0.4941 0.05439 C 0.49618 0.05694 0.49514 0.06111 0.49688 0.06365 C 0.50122 0.06944 0.51181 0.0787 0.51181 0.07893 C 0.51563 0.09143 0.52414 0.10162 0.53507 0.10902 C 0.53698 0.11504 0.53889 0.12129 0.54063 0.12731 C 0.54167 0.13009 0.54497 0.13101 0.54688 0.13333 C 0.54931 0.13657 0.56042 0.15439 0.56424 0.16064 C 0.56632 0.16365 0.57014 0.16435 0.57292 0.16666 C 0.57813 0.17129 0.58282 0.17662 0.58768 0.18171 C 0.59254 0.18657 0.61146 0.18472 0.61424 0.18472 " pathEditMode="relative" rAng="0" ptsTypes="ffffffffffffffffffffffffffffA">
                                      <p:cBhvr>
                                        <p:cTn id="32" dur="2000" fill="hold"/>
                                        <p:tgtEl>
                                          <p:spTgt spid="1028"/>
                                        </p:tgtEl>
                                        <p:attrNameLst>
                                          <p:attrName>ppt_x</p:attrName>
                                          <p:attrName>ppt_y</p:attrName>
                                        </p:attrNameLst>
                                      </p:cBhvr>
                                      <p:rCtr x="307" y="49"/>
                                    </p:animMotion>
                                  </p:childTnLst>
                                </p:cTn>
                              </p:par>
                            </p:childTnLst>
                          </p:cTn>
                        </p:par>
                      </p:childTnLst>
                    </p:cTn>
                  </p:par>
                </p:childTnLst>
              </p:cTn>
              <p:prevCondLst>
                <p:cond evt="onPrev" delay="0">
                  <p:tgtEl>
                    <p:sldTgt/>
                  </p:tgtEl>
                </p:cond>
              </p:prevCondLst>
              <p:nextCondLst>
                <p:cond evt="onNext" delay="0">
                  <p:tgtEl>
                    <p:sldTgt/>
                  </p:tgtEl>
                </p:cond>
              </p:nextCondLst>
            </p:seq>
            <p:audio>
              <p:cMediaNode numSld="999">
                <p:cTn id="33" fill="hold" display="0">
                  <p:stCondLst>
                    <p:cond delay="indefinite"/>
                  </p:stCondLst>
                  <p:endCondLst>
                    <p:cond evt="onPrev" delay="0">
                      <p:tgtEl>
                        <p:sldTgt/>
                      </p:tgtEl>
                    </p:cond>
                    <p:cond evt="onStopAudio" delay="0">
                      <p:tgtEl>
                        <p:sldTgt/>
                      </p:tgtEl>
                    </p:cond>
                  </p:endCondLst>
                </p:cTn>
                <p:tgtEl>
                  <p:spTgt spid="6"/>
                </p:tgtEl>
              </p:cMediaNode>
            </p:audio>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bldLst>
      <p:bldP spid="2" grpId="0"/>
      <p:bldP spid="3" grpId="0" uiExpand="1"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SHOT PUT IN ACTION</a:t>
            </a:r>
            <a:endParaRPr lang="en-NZ" dirty="0"/>
          </a:p>
        </p:txBody>
      </p:sp>
      <p:sp>
        <p:nvSpPr>
          <p:cNvPr id="5" name="Rectangle 4"/>
          <p:cNvSpPr/>
          <p:nvPr/>
        </p:nvSpPr>
        <p:spPr>
          <a:xfrm>
            <a:off x="2286000" y="3105835"/>
            <a:ext cx="4572000" cy="646331"/>
          </a:xfrm>
          <a:prstGeom prst="rect">
            <a:avLst/>
          </a:prstGeom>
        </p:spPr>
        <p:txBody>
          <a:bodyPr>
            <a:spAutoFit/>
          </a:bodyPr>
          <a:lstStyle/>
          <a:p>
            <a:r>
              <a:rPr lang="en-NZ" dirty="0" smtClean="0"/>
              <a:t>http://</a:t>
            </a:r>
            <a:r>
              <a:rPr lang="en-NZ" dirty="0" smtClean="0">
                <a:hlinkClick r:id="rId3"/>
              </a:rPr>
              <a:t>Valarie Adams winning gold at 2008 Olympics</a:t>
            </a:r>
            <a:endParaRPr lang="en-NZ" dirty="0"/>
          </a:p>
        </p:txBody>
      </p:sp>
    </p:spTree>
  </p:cSld>
  <p:clrMapOvr>
    <a:masterClrMapping/>
  </p:clrMapOvr>
  <p:transition spd="slow">
    <p:strips dir="ru"/>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2276872"/>
            <a:ext cx="8352928" cy="3939540"/>
          </a:xfrm>
          <a:prstGeom prst="rect">
            <a:avLst/>
          </a:prstGeom>
          <a:noFill/>
        </p:spPr>
        <p:txBody>
          <a:bodyPr wrap="square" rtlCol="0">
            <a:spAutoFit/>
          </a:bodyPr>
          <a:lstStyle/>
          <a:p>
            <a:r>
              <a:rPr lang="en-NZ" sz="12500" dirty="0" smtClean="0"/>
              <a:t>GOOD          LUCK NZ</a:t>
            </a:r>
            <a:endParaRPr lang="en-NZ" sz="5400" dirty="0"/>
          </a:p>
        </p:txBody>
      </p:sp>
      <p:pic>
        <p:nvPicPr>
          <p:cNvPr id="1035" name="Picture 11" descr="http://wa3.cdn.3news.co.nz/3news/AM/2012/8/14/265315/Valerie-adams-3-1200.jpg?width=460"/>
          <p:cNvPicPr>
            <a:picLocks noChangeAspect="1" noChangeArrowheads="1"/>
          </p:cNvPicPr>
          <p:nvPr/>
        </p:nvPicPr>
        <p:blipFill>
          <a:blip r:embed="rId3" cstate="print"/>
          <a:srcRect/>
          <a:stretch>
            <a:fillRect/>
          </a:stretch>
        </p:blipFill>
        <p:spPr bwMode="auto">
          <a:xfrm>
            <a:off x="0" y="0"/>
            <a:ext cx="3851920" cy="2608760"/>
          </a:xfrm>
          <a:prstGeom prst="rect">
            <a:avLst/>
          </a:prstGeom>
          <a:noFill/>
        </p:spPr>
      </p:pic>
      <p:sp>
        <p:nvSpPr>
          <p:cNvPr id="1037" name="AutoShape 13" descr="data:image/jpeg;base64,/9j/4AAQSkZJRgABAQAAAQABAAD/2wBDAAkGBwgHBgkIBwgKCgkLDRYPDQwMDRsUFRAWIB0iIiAdHx8kKDQsJCYxJx8fLT0tMTU3Ojo6Iys/RD84QzQ5Ojf/2wBDAQoKCg0MDRoPDxo3JR8lNzc3Nzc3Nzc3Nzc3Nzc3Nzc3Nzc3Nzc3Nzc3Nzc3Nzc3Nzc3Nzc3Nzc3Nzc3Nzc3Nzf/wAARCACWAIIDASIAAhEBAxEB/8QAHAAAAQUBAQEAAAAAAAAAAAAABAACAwUGAQcI/8QAOxAAAgEDAgQEAwYEBAcAAAAAAQIDAAQRBSEGEjFBEyJRYTJxgQcUFZGhwSNSsdEzQqLwJENigsLh8f/EABoBAAMBAQEBAAAAAAAAAAAAAAEDBAIABQb/xAAnEQACAgICAQQCAgMAAAAAAAAAAQIRAwQSITEiMkFRBRMUgSNh8P/aAAwDAQACEQMRAD8A8bxThHTQc0XGgIohB/DpvLg0YY8CoCPNROoixTkDM6qoJZiFAHcnoKcRR+iulnM+ouqObXBRHz8bHAO3puaDdIKRorLg5FhX8TvlhnK5aOPGFHYZPfr2qxuOFtItIFea9lZmUELHyk/r/v5UHb6XrWs2cl5FDJJC6jL8wHN8h8/SgpuFuKUQym1dlUZ5UlGfy/ap+Un8jeK+hXujW4iLWM8rMBsko8x/ICs0/Ugggjsator+5gl+73ELpKDjGMMD8jUOrxCXN4gwxOJcDAJ7NjsfX3+tMhJ+GZkvorAN6kApgODUitmmULHKoNTxxioVYCiY22oHEoiqZAB1qISbV0SDNBo0nQTtSqHnpVjiM/aZtDuKPiO1Vq/EKPiNNEE7HahzuakZsCoObc0TSH4o/SLJtRlFkh5TLNGpbbYZIz9M0CDV1wiscmv2sUzmONyxZgcHCozftQn7TcfJ6ZbcS6bb8unWkLSmBeULGCdh3p+ncXaffu0YV0deu1ZuyuOG9Eu7iaGW5eaRTF4xDPgbE/PO35VNawcOzaiHltlhllHOhdcB/cAjIPtUbZdw68D+P4beS2S+EasuQrSJ6HpmsRC0OeS6GI2Uo0oPY9Cf716dq1vBNo9zbpF/CMZHKPSvISzWk5QSExjPKWGdvQ0cbsTkjXYNNG8ErRSjDLt8/emhvejdUYTPFIAB5OU49qBwarTtErQ8E5qeOTAoYHFd5hXADPEFLxN6E56crnNdQAzxD60qH8SlXUcVi/EKOj6UCvxCj06VwDkhwpoYNvRMnwmguhrjghHqw0a4SDVLaSUgR8xViewZSuf9VVIapFeuNJ0bj8GuCVeKSTwOYssCQhuU+pORVsNGnmijnvryadYjzRxyRqvKfmNz+dUuj61qZ0KN4p2VYZDCzd2wAQT9DRttq99duEmmLmo52uj0sbUlyNPZ3DyxGJepBUZryviISwaxcWs6xCWEhWMa8qk4BzivVdIjaMqWH1rGcc8N3I1ybUInSSK5w3J0ZSFA/br74oYmk+xWw+jLNH/wUMmfidtvXpUPLRt0jW8UFvMhQpnDMMc2d9j3ofl742q2C6JWQkVG1TsKiYUWZZFzEU4PXMV0LQM0P56VN5aVE6gdPiFHp0oBPiFWCdKACObZDQZG9Gz/AAmr77O+H7fW9aMmojnsLMK80eceIxzyp8jg59hQbo5K3RR6Louo67c/d9Js5bmQY5ig8qA9CzHZRseprdRcC6VpDJHqdy+oXqrzTRxNyQRnsM/Ex/IV6bfastpp3LbxRw28ShYYI15UB6AYH0rE+EziWdjmSRixJ77/AN6RPL8Im28rxJRXlkdzZR/gbR2tvHDGkjcsca4A6VQaPIY5wOU5PtWpt7lbWxNtcWzyAHm542HNk9djUElxaMQyW1xzDfdQCf1pNlmpuYY4knLtFtpodwCRgAb+1VmpzC7u3dT5PhX5U+bUppbU20NuYlYYc7lsftQoRlUcysNs7is0R/kNr9y4wXRf8J2sMrXTzxpLGAIwjqGG+52P0oPiL7ONOvonn0ILY3XUQ/8AJkPpj/L8xt7UfwsxXT3PrKc/pV9DcAHfpT4SaRVqY0sET58vbS4s7qW1vIHguIm5Xicbqf3+Y2NDFa944s4Zs+J7LfEN7GP4FzjPL/0t6qfT8q8Tv7G50+8ltL2IxTxNhkP6EHuD2NUxkpDXEB5K7yVNy0sVujuJDyUqmxSrqOorI/iFWCDagIh5xVki7VgSQT/Ca3X2eMI9F5YyQ0lw7Pv1xgCsPOvlNXfBlxNbi7RPhULKPY5wf2peX2jcKuZ6JqN3zyrb86+HHgtv1c/2H70VK5mjR9N0opHgIJeVpdxttny5z7GsRPful/cxsw5lnkJ37Fjg/litbpfFtlaWNrBIkvNEuJCAnXzep33bOD6VPBcmedt62aGZvL1fgCurG++8AGG4MjZAUocnHXanQWWpgg/c58A4y0R60XBxJp0U0UsaXBKQNB4R5RH5n5icA+hIx0ouTjO0mDLNb3AVwR4qMOYZ5s9+xbNa/WvslWJeWwMWNxHZTePZSBHChpQhUKMg4zjvtQEpVCyhSvOMA82RgdqP1jiOzvbR1QSiQycyl3XEa7+UY3Odtj3BrOXV94iFAMehz0pM1FOy/V1t/PF4te+Pz8I2PCkqtFcW5I5lIce4O37frVs/KDgEA+lYPhC5kk1x+Y/DbuSBt5sruf71acRao9sYLiI4Tn5H9s9P12ral6bPUx6eTXSxZGrX0au1usHlJqi+0HhtNb003tpEDqNsvkK9ZYxuUPr3I9/majsb5rgIynOa0VpMwUBgc9q3GdOwygfP6kMoIOQRsaVav7Q9B/CdYN5AgFleksuOiSdWX6/EPmfSspVqaatCX0KlSpUQAccfnAqwRDy0yGE+INqN8IgVlMnor5hhTV3wmMW+pynZRFHGT7sSf/Gqq6TCmtBolgz8JeJbyKJnnkdkJ+IDygfpSMr9NlOu/XRHDbG/1FLdZxE90cGWQEhTyn06jb9aubLgma1u1kn1exl8Mc7RujKeU5AJz0Gf1FZ/Sbxvxe0eJmV0uFDZ2K5PKf61tdViia6llMcU9wCmVlX/ABIlHPy7+6HHvR15OKZTuy5cGvomi4dhaM8kOhkPjzAZB3wB09R+1OTh6YQFLcaNsSAQM8rZO3Q9DnY/Kqa6mt4ZTZ2KwyK0KCK1QBQjCeTlcDoN3z/21OrvHPp/3eNBbsYZZZFbB8Qls+Xvk5JPr86p/YyHlIGi4A1HwyqXdrJEwwwRmII7EgDr13qjaTHlz02rXcLTSm0uU8R0kjlCAqeXK8oI+YyX/WsNcOYriaP+SVk/IkVHtNyo9n8PNQc7+aNFwYQ2vYMgiP3d+VmOBnK96N48jktNMeZ4+QNIoI7Mc5BB+lBcAc/4878oIW3bP1K0V9pc0cOmw20Q8Np5uZkGykKOuOnUisY1/j7O3Xy2f6Fw9fKFUA7dq2dndJJGN8kV49oN08SrGWxg+U+1b/Sr9AgHNS5dCZR5Ky74h09Nc0W5sGA52Xmhb+SQbqf2+teHB26OCrA4ZSMEHuDXuttOHwVO9eSfaDZDT+KbnkAWO6UXCgDoTs3+oE/Wn6+S+iXPFx7KbnpUNz0qqsms1MVphweWiTabdKIjIz2qfmX1pVmaKK8tTynarbh6DOlKgJBSRwR8zn965cBWU9KJ4bwz3EHYEMP1/tSs3sHa7rIgG/sfBlNxAoDqyuR64OatL7izQdRbGpaTqIkERjIgkRQQTnsw39DTtVj8KKRiCR6Dqay81nDcNtId9g4PT0z/AEpWLNxfZ60tN7GK4+UzYW3EfC877aVdoyOsoDFBuCT/ADe5oa84m4aRLqKHTr0tOSW86qATn4fNt1J+dZeOxiVOdUyRswbcqfeniGPqqgj1I6H3pr2o/QF+Ik1bkXVlxdZWspKabdhOQL5WToOnf/eTVLeSR3d5c3CIypLIS6N1XO4NcaCNlOECkb7djTGHhkTxLlWX+InqO9KyZVNUkU62jLXk5N2i84I1O10rU7n8Rk5ImgIVsEljkEAepoPizV31u6jZofBjiDLEpOWIPc9uw/8AdAzQeMiCMli3+EQMk+3zq607hDVdSgRrqL7mAfjk+Ij2H/ysKbqjeXFjhNzl5roywjlElqLdHeVmIVEGS3tit5pXD908Ye/naBcZ8OPHN9T0H0q80nQLLR48R+eU/FK/xH+w9qIu7uNfKuCfahKdqjz5P1tx8DLeO1tFCwlgR/Mc5+ZrGfaxCsttpt8uzB2iPyIyP6H860gnUuecgD0rL/abfQzabZWsbrz+PzkA7gBSP3o4H60J2V6Gef8AN86VMxnelV9nmmtN5g9aeL73qlkkOetMEjetYpjUXjXoI60dwtdc2uxRAZMysir6t1H9DWW8R/WtP9nVoZ+I47+YMLawUyuw7sQVVfrkn6UGrXZpWnaNRxVp9xa2XjFkIJGcZG56Vi2UE86DCtsw7g9wa2evammo2N44KiNJeQICPMdj1xnNYCeUiVvDYll+JTsfyqSUVfR7+nl44Kn5ssY3ZmDgjxR5Wz0f5/P+tNkIGHTIRjjDdQfQ+9VqXRLYzhsY9M+1EC6LBnIy2MTLn4h2as8GiyOzGSCreKa5nSG3ieSZjhY0GSa2Ok8Dc8KSaldlctzeHB2HoWI3+gqn4U1cfepY8WlvByZconLJJ6Lkn55q4i4huUYzJiRZn/hoR0Qd/wBKKiRbG1kvjDo0um6Pp2jRFbC3WNj8UnVm+ZO9R3+px2yHxGwfQ0EvFdgLKe4lJXwVJfbbPoPevLb7VrvULqW48VlWVyUTOOXfZfyrXG/BArk7kbXUuJFyQhYe+KoLjXsnPiMflWbu2ZkRySQxzgnOD3qASHFMhhTVsVmzPHLjFFre65cPnwiV9ydxVBPI8sheV2dz1Zjk1M5JqAjenxio+CKc5z9zGUqfy0q0YoOKkmurGae21cEgoWUKCXk6IjWk4a1caVDy7BQWZxjJfOP6AVnPFFOWcA+1CXaobBRTstLzWYXhuIYICEkm8fmd90fuAMdCAKBkgN3EJk2mUebHXNEWWjrPCLhz5WGQg71Gyy6fNzoD1wwJyGHzqZtXS8nqY8M4405r0v8A6yvJlJw6FgO46/nUkMzxuFfZ06ZHX2NFSXnNhyigno6bfQioZJluECuoz2bG/wCdHz5RlwUe4ysUuYmMkP8AhydvT2qePWrqMAMASq8qkbfWhI2OWiB69BUXKWGe69vaikKn32g691Ka/hSIjkiQ55Qc5PbP++9BLmM+3fFdiOCRTmYEV3joCjasmniDW3iJurb7dj3oLw8UfYDxRLETty8wHyqdLFiM4p+FWmhG3FNxl9opzHTTGavDYkD4aHe1IPw07iRuJVeHSqx+7n0pUOIOBBcbUIDSpUuPgGR9nTXMkUqVEWb6wtFh0eyyzczQK5x0yRmg76FGjbxPMPXvSpV5svcz7fCl/Hiv9Iz94n3W6MSHMb7gHtQ0oMZIOPpSpVSvCPDzKpSS+GNUkMGHWiJfLKHHUnBHY0qVc/JiD9LOcqlhJGSuex7UWI1a3LyqAQf8lKlS5PoswxTk0c0xAL6IDoxxvWuiskIpUqt1vazzNzpr+xs9oq+lVVzEA5pUqoJEQeGKVKlXGj//2Q=="/>
          <p:cNvSpPr>
            <a:spLocks noChangeAspect="1" noChangeArrowheads="1"/>
          </p:cNvSpPr>
          <p:nvPr/>
        </p:nvSpPr>
        <p:spPr bwMode="auto">
          <a:xfrm>
            <a:off x="0" y="-1114425"/>
            <a:ext cx="1990725" cy="2295525"/>
          </a:xfrm>
          <a:prstGeom prst="rect">
            <a:avLst/>
          </a:prstGeom>
          <a:noFill/>
        </p:spPr>
        <p:txBody>
          <a:bodyPr vert="horz" wrap="square" lIns="91440" tIns="45720" rIns="91440" bIns="45720" numCol="1" anchor="t" anchorCtr="0" compatLnSpc="1">
            <a:prstTxWarp prst="textNoShape">
              <a:avLst/>
            </a:prstTxWarp>
          </a:bodyPr>
          <a:lstStyle/>
          <a:p>
            <a:endParaRPr lang="en-NZ"/>
          </a:p>
        </p:txBody>
      </p:sp>
      <p:pic>
        <p:nvPicPr>
          <p:cNvPr id="1039" name="Picture 15" descr="http://static.stuff.co.nz/1345014099/257/7485257.jpg"/>
          <p:cNvPicPr>
            <a:picLocks noChangeAspect="1" noChangeArrowheads="1"/>
          </p:cNvPicPr>
          <p:nvPr/>
        </p:nvPicPr>
        <p:blipFill>
          <a:blip r:embed="rId4" cstate="print"/>
          <a:srcRect/>
          <a:stretch>
            <a:fillRect/>
          </a:stretch>
        </p:blipFill>
        <p:spPr bwMode="auto">
          <a:xfrm>
            <a:off x="6305550" y="0"/>
            <a:ext cx="2838450" cy="2924943"/>
          </a:xfrm>
          <a:prstGeom prst="rect">
            <a:avLst/>
          </a:prstGeom>
          <a:noFill/>
        </p:spPr>
      </p:pic>
      <p:sp>
        <p:nvSpPr>
          <p:cNvPr id="14" name="TextBox 13"/>
          <p:cNvSpPr txBox="1"/>
          <p:nvPr/>
        </p:nvSpPr>
        <p:spPr>
          <a:xfrm>
            <a:off x="3851920" y="0"/>
            <a:ext cx="2448272" cy="2062103"/>
          </a:xfrm>
          <a:prstGeom prst="rect">
            <a:avLst/>
          </a:prstGeom>
          <a:noFill/>
        </p:spPr>
        <p:txBody>
          <a:bodyPr wrap="square" rtlCol="0">
            <a:spAutoFit/>
          </a:bodyPr>
          <a:lstStyle/>
          <a:p>
            <a:pPr algn="ctr"/>
            <a:r>
              <a:rPr lang="en-NZ" sz="4000" dirty="0" smtClean="0"/>
              <a:t>Give Me         MY</a:t>
            </a:r>
          </a:p>
          <a:p>
            <a:pPr algn="ctr"/>
            <a:r>
              <a:rPr lang="en-NZ" sz="4800" dirty="0" smtClean="0"/>
              <a:t>MEDAL!</a:t>
            </a:r>
            <a:endParaRPr lang="en-NZ" sz="4800" dirty="0"/>
          </a:p>
        </p:txBody>
      </p:sp>
      <p:sp>
        <p:nvSpPr>
          <p:cNvPr id="8" name="TextBox 7"/>
          <p:cNvSpPr txBox="1"/>
          <p:nvPr/>
        </p:nvSpPr>
        <p:spPr>
          <a:xfrm>
            <a:off x="6732240" y="2924944"/>
            <a:ext cx="2088232" cy="769441"/>
          </a:xfrm>
          <a:prstGeom prst="rect">
            <a:avLst/>
          </a:prstGeom>
          <a:noFill/>
        </p:spPr>
        <p:txBody>
          <a:bodyPr wrap="square" rtlCol="0">
            <a:spAutoFit/>
          </a:bodyPr>
          <a:lstStyle/>
          <a:p>
            <a:r>
              <a:rPr lang="en-NZ" sz="4400" dirty="0" smtClean="0"/>
              <a:t>No!!!</a:t>
            </a:r>
            <a:endParaRPr lang="en-NZ" sz="4400" dirty="0"/>
          </a:p>
        </p:txBody>
      </p:sp>
      <p:pic>
        <p:nvPicPr>
          <p:cNvPr id="9" name="AMZIGC01.mid">
            <a:hlinkClick r:id="" action="ppaction://media"/>
          </p:cNvPr>
          <p:cNvPicPr>
            <a:picLocks noRot="1" noChangeAspect="1"/>
          </p:cNvPicPr>
          <p:nvPr>
            <a:audioFile r:link="rId1"/>
          </p:nvPr>
        </p:nvPicPr>
        <p:blipFill>
          <a:blip r:embed="rId5" cstate="print"/>
          <a:stretch>
            <a:fillRect/>
          </a:stretch>
        </p:blipFill>
        <p:spPr>
          <a:xfrm>
            <a:off x="0" y="0"/>
            <a:ext cx="45719" cy="45719"/>
          </a:xfrm>
          <a:prstGeom prst="rect">
            <a:avLst/>
          </a:prstGeom>
        </p:spPr>
      </p:pic>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1035"/>
                                        </p:tgtEl>
                                      </p:cBhvr>
                                    </p:animEffect>
                                    <p:set>
                                      <p:cBhvr>
                                        <p:cTn id="11" dur="1" fill="hold">
                                          <p:stCondLst>
                                            <p:cond delay="499"/>
                                          </p:stCondLst>
                                        </p:cTn>
                                        <p:tgtEl>
                                          <p:spTgt spid="103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3" presetClass="exit" presetSubtype="10" fill="hold" nodeType="clickEffect">
                                  <p:stCondLst>
                                    <p:cond delay="0"/>
                                  </p:stCondLst>
                                  <p:childTnLst>
                                    <p:animEffect transition="out" filter="blinds(horizontal)">
                                      <p:cBhvr>
                                        <p:cTn id="20" dur="500"/>
                                        <p:tgtEl>
                                          <p:spTgt spid="1039"/>
                                        </p:tgtEl>
                                      </p:cBhvr>
                                    </p:animEffect>
                                    <p:set>
                                      <p:cBhvr>
                                        <p:cTn id="21" dur="1" fill="hold">
                                          <p:stCondLst>
                                            <p:cond delay="499"/>
                                          </p:stCondLst>
                                        </p:cTn>
                                        <p:tgtEl>
                                          <p:spTgt spid="10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xit" presetSubtype="10" fill="hold" grpId="0" nodeType="clickEffect">
                                  <p:stCondLst>
                                    <p:cond delay="0"/>
                                  </p:stCondLst>
                                  <p:childTnLst>
                                    <p:animEffect transition="out" filter="blinds(horizontal)">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0" nodeType="clickEffect">
                                  <p:stCondLst>
                                    <p:cond delay="0"/>
                                  </p:stCondLst>
                                  <p:childTnLst>
                                    <p:animEffect transition="out" filter="blinds(horizontal)">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32" fill="hold" display="0">
                  <p:stCondLst>
                    <p:cond delay="indefinite"/>
                  </p:stCondLst>
                  <p:endCondLst>
                    <p:cond evt="onPrev" delay="0">
                      <p:tgtEl>
                        <p:sldTgt/>
                      </p:tgtEl>
                    </p:cond>
                    <p:cond evt="onStopAudio" delay="0">
                      <p:tgtEl>
                        <p:sldTgt/>
                      </p:tgtEl>
                    </p:cond>
                  </p:endCondLst>
                </p:cTn>
                <p:tgtEl>
                  <p:spTgt spid="9"/>
                </p:tgtEl>
              </p:cMediaNode>
            </p:audio>
          </p:childTnLst>
        </p:cTn>
      </p:par>
    </p:tnLst>
    <p:bldLst>
      <p:bldP spid="7" grpId="0"/>
      <p:bldP spid="14"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FACTOIDS</a:t>
            </a:r>
            <a:endParaRPr lang="en-NZ" dirty="0"/>
          </a:p>
        </p:txBody>
      </p:sp>
      <p:sp>
        <p:nvSpPr>
          <p:cNvPr id="3" name="Content Placeholder 2"/>
          <p:cNvSpPr>
            <a:spLocks noGrp="1"/>
          </p:cNvSpPr>
          <p:nvPr>
            <p:ph idx="1"/>
          </p:nvPr>
        </p:nvSpPr>
        <p:spPr/>
        <p:txBody>
          <a:bodyPr>
            <a:normAutofit/>
          </a:bodyPr>
          <a:lstStyle/>
          <a:p>
            <a:r>
              <a:rPr lang="en-NZ" sz="2800" dirty="0" smtClean="0"/>
              <a:t>#1 Year this sport was introduced into the Olympics: It came into the Olympics in 1896.</a:t>
            </a:r>
          </a:p>
          <a:p>
            <a:r>
              <a:rPr lang="en-NZ" sz="2800" dirty="0" smtClean="0"/>
              <a:t>#2 There is men and women's  shot put.</a:t>
            </a:r>
          </a:p>
          <a:p>
            <a:r>
              <a:rPr lang="en-NZ" sz="2800" dirty="0" smtClean="0"/>
              <a:t>#3 NZ has a two year in a row champ in shot put.</a:t>
            </a:r>
            <a:endParaRPr lang="en-NZ" sz="2800" dirty="0"/>
          </a:p>
        </p:txBody>
      </p:sp>
      <p:pic>
        <p:nvPicPr>
          <p:cNvPr id="11266" name="Picture 2" descr="C:\Program Files\Microsoft Office\Media\CntCD1\Animated\j0178313.gif"/>
          <p:cNvPicPr>
            <a:picLocks noChangeAspect="1" noChangeArrowheads="1" noCrop="1"/>
          </p:cNvPicPr>
          <p:nvPr/>
        </p:nvPicPr>
        <p:blipFill>
          <a:blip r:embed="rId3" cstate="print"/>
          <a:srcRect/>
          <a:stretch>
            <a:fillRect/>
          </a:stretch>
        </p:blipFill>
        <p:spPr bwMode="auto">
          <a:xfrm>
            <a:off x="4139952" y="4869160"/>
            <a:ext cx="666750" cy="666750"/>
          </a:xfrm>
          <a:prstGeom prst="rect">
            <a:avLst/>
          </a:prstGeom>
          <a:noFill/>
        </p:spPr>
      </p:pic>
      <p:pic>
        <p:nvPicPr>
          <p:cNvPr id="11267" name="Picture 3" descr="C:\Program Files\Microsoft Office\Media\CntCD1\Animated\j0336914.gif"/>
          <p:cNvPicPr>
            <a:picLocks noChangeAspect="1" noChangeArrowheads="1" noCrop="1"/>
          </p:cNvPicPr>
          <p:nvPr/>
        </p:nvPicPr>
        <p:blipFill>
          <a:blip r:embed="rId4" cstate="print"/>
          <a:srcRect/>
          <a:stretch>
            <a:fillRect/>
          </a:stretch>
        </p:blipFill>
        <p:spPr bwMode="auto">
          <a:xfrm>
            <a:off x="3995936" y="4869160"/>
            <a:ext cx="1224136" cy="1712190"/>
          </a:xfrm>
          <a:prstGeom prst="rect">
            <a:avLst/>
          </a:prstGeom>
          <a:noFill/>
        </p:spPr>
      </p:pic>
    </p:spTree>
  </p:cSld>
  <p:clrMapOvr>
    <a:masterClrMapping/>
  </p:clrMapOvr>
  <p:transition spd="slow">
    <p:strips dir="ru"/>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504 0.02801 C -0.00434 -0.00925 -0.00486 -0.04675 -0.00278 -0.08402 C -0.00261 -0.0868 0.00069 -0.08773 0.00173 -0.09027 C 0.00642 -0.103 0.0059 -0.11064 0.01527 -0.12037 C 0.01961 -0.12476 0.02899 -0.13263 0.02899 -0.1324 " pathEditMode="relative" rAng="0" ptsTypes="ffffA">
                                      <p:cBhvr>
                                        <p:cTn id="22" dur="2000" fill="hold"/>
                                        <p:tgtEl>
                                          <p:spTgt spid="11266"/>
                                        </p:tgtEl>
                                        <p:attrNameLst>
                                          <p:attrName>ppt_x</p:attrName>
                                          <p:attrName>ppt_y</p:attrName>
                                        </p:attrNameLst>
                                      </p:cBhvr>
                                      <p:rCtr x="17" y="-8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resources1.news.com.au/images/2012/08/13/1226449/588997-valerie-adams.jpg"/>
          <p:cNvPicPr>
            <a:picLocks noChangeAspect="1" noChangeArrowheads="1"/>
          </p:cNvPicPr>
          <p:nvPr/>
        </p:nvPicPr>
        <p:blipFill>
          <a:blip r:embed="rId3" cstate="print"/>
          <a:srcRect/>
          <a:stretch>
            <a:fillRect/>
          </a:stretch>
        </p:blipFill>
        <p:spPr bwMode="auto">
          <a:xfrm>
            <a:off x="1115616" y="0"/>
            <a:ext cx="4464496" cy="2201063"/>
          </a:xfrm>
          <a:prstGeom prst="rect">
            <a:avLst/>
          </a:prstGeom>
          <a:noFill/>
        </p:spPr>
      </p:pic>
      <p:sp>
        <p:nvSpPr>
          <p:cNvPr id="2" name="Title 1"/>
          <p:cNvSpPr>
            <a:spLocks noGrp="1"/>
          </p:cNvSpPr>
          <p:nvPr>
            <p:ph type="title"/>
          </p:nvPr>
        </p:nvSpPr>
        <p:spPr/>
        <p:txBody>
          <a:bodyPr>
            <a:normAutofit/>
          </a:bodyPr>
          <a:lstStyle/>
          <a:p>
            <a:r>
              <a:rPr lang="en-NZ" dirty="0" smtClean="0"/>
              <a:t>WOMENS CHAMPIONS</a:t>
            </a:r>
            <a:endParaRPr lang="en-NZ" dirty="0"/>
          </a:p>
        </p:txBody>
      </p:sp>
      <p:graphicFrame>
        <p:nvGraphicFramePr>
          <p:cNvPr id="6" name="Table 5"/>
          <p:cNvGraphicFramePr>
            <a:graphicFrameLocks noGrp="1"/>
          </p:cNvGraphicFramePr>
          <p:nvPr/>
        </p:nvGraphicFramePr>
        <p:xfrm>
          <a:off x="179512" y="2204864"/>
          <a:ext cx="8496944" cy="3820656"/>
        </p:xfrm>
        <a:graphic>
          <a:graphicData uri="http://schemas.openxmlformats.org/drawingml/2006/table">
            <a:tbl>
              <a:tblPr firstRow="1" bandRow="1">
                <a:tableStyleId>{5C22544A-7EE6-4342-B048-85BDC9FD1C3A}</a:tableStyleId>
              </a:tblPr>
              <a:tblGrid>
                <a:gridCol w="1989602"/>
                <a:gridCol w="2169114"/>
                <a:gridCol w="2169114"/>
                <a:gridCol w="2169114"/>
              </a:tblGrid>
              <a:tr h="864096">
                <a:tc>
                  <a:txBody>
                    <a:bodyPr/>
                    <a:lstStyle/>
                    <a:p>
                      <a:r>
                        <a:rPr lang="en-NZ" sz="3200" dirty="0" smtClean="0"/>
                        <a:t>MEDAL</a:t>
                      </a:r>
                      <a:endParaRPr lang="en-NZ" sz="3200" dirty="0"/>
                    </a:p>
                  </a:txBody>
                  <a:tcPr/>
                </a:tc>
                <a:tc>
                  <a:txBody>
                    <a:bodyPr/>
                    <a:lstStyle/>
                    <a:p>
                      <a:r>
                        <a:rPr lang="en-NZ" sz="3200" dirty="0" smtClean="0"/>
                        <a:t>ATHLETE NAME</a:t>
                      </a:r>
                      <a:endParaRPr lang="en-NZ" sz="3200" dirty="0"/>
                    </a:p>
                  </a:txBody>
                  <a:tcPr/>
                </a:tc>
                <a:tc>
                  <a:txBody>
                    <a:bodyPr/>
                    <a:lstStyle/>
                    <a:p>
                      <a:r>
                        <a:rPr lang="en-NZ" sz="3200" dirty="0" smtClean="0"/>
                        <a:t>COUNTRY</a:t>
                      </a:r>
                      <a:endParaRPr lang="en-NZ" sz="3200" dirty="0"/>
                    </a:p>
                  </a:txBody>
                  <a:tcPr/>
                </a:tc>
                <a:tc>
                  <a:txBody>
                    <a:bodyPr/>
                    <a:lstStyle/>
                    <a:p>
                      <a:r>
                        <a:rPr lang="en-NZ" sz="3200" dirty="0" smtClean="0"/>
                        <a:t>RESULT</a:t>
                      </a:r>
                      <a:endParaRPr lang="en-NZ" sz="3200" dirty="0"/>
                    </a:p>
                  </a:txBody>
                  <a:tcPr/>
                </a:tc>
              </a:tr>
              <a:tr h="864096">
                <a:tc>
                  <a:txBody>
                    <a:bodyPr/>
                    <a:lstStyle/>
                    <a:p>
                      <a:r>
                        <a:rPr lang="en-NZ" sz="3200" dirty="0" smtClean="0"/>
                        <a:t>GOLD</a:t>
                      </a:r>
                      <a:endParaRPr lang="en-NZ" sz="3200" dirty="0"/>
                    </a:p>
                  </a:txBody>
                  <a:tcPr/>
                </a:tc>
                <a:tc>
                  <a:txBody>
                    <a:bodyPr/>
                    <a:lstStyle/>
                    <a:p>
                      <a:r>
                        <a:rPr lang="en-NZ" sz="2800" dirty="0" smtClean="0"/>
                        <a:t>Valerie Adams</a:t>
                      </a:r>
                      <a:endParaRPr lang="en-NZ" sz="2800" dirty="0"/>
                    </a:p>
                  </a:txBody>
                  <a:tcPr/>
                </a:tc>
                <a:tc>
                  <a:txBody>
                    <a:bodyPr/>
                    <a:lstStyle/>
                    <a:p>
                      <a:r>
                        <a:rPr lang="en-NZ" sz="2800" dirty="0" smtClean="0"/>
                        <a:t>New</a:t>
                      </a:r>
                      <a:r>
                        <a:rPr lang="en-NZ" sz="2800" baseline="0" dirty="0" smtClean="0"/>
                        <a:t> Zealand</a:t>
                      </a:r>
                      <a:endParaRPr lang="en-NZ" sz="2800" dirty="0"/>
                    </a:p>
                  </a:txBody>
                  <a:tcPr/>
                </a:tc>
                <a:tc>
                  <a:txBody>
                    <a:bodyPr/>
                    <a:lstStyle/>
                    <a:p>
                      <a:r>
                        <a:rPr lang="en-NZ" sz="3200" dirty="0" smtClean="0"/>
                        <a:t>20.70</a:t>
                      </a:r>
                      <a:endParaRPr lang="en-NZ" sz="3200" dirty="0"/>
                    </a:p>
                  </a:txBody>
                  <a:tcPr/>
                </a:tc>
              </a:tr>
              <a:tr h="864096">
                <a:tc>
                  <a:txBody>
                    <a:bodyPr/>
                    <a:lstStyle/>
                    <a:p>
                      <a:r>
                        <a:rPr lang="en-NZ" sz="3200" dirty="0" smtClean="0"/>
                        <a:t>SILVER</a:t>
                      </a:r>
                      <a:endParaRPr lang="en-NZ" sz="3200" dirty="0"/>
                    </a:p>
                  </a:txBody>
                  <a:tcPr/>
                </a:tc>
                <a:tc>
                  <a:txBody>
                    <a:bodyPr/>
                    <a:lstStyle/>
                    <a:p>
                      <a:r>
                        <a:rPr lang="en-NZ" sz="2800" dirty="0" smtClean="0"/>
                        <a:t>Evgeniia</a:t>
                      </a:r>
                      <a:r>
                        <a:rPr lang="en-NZ" sz="2800" baseline="0" dirty="0" smtClean="0"/>
                        <a:t> Kolodko</a:t>
                      </a:r>
                      <a:endParaRPr lang="en-NZ" sz="2800" dirty="0"/>
                    </a:p>
                  </a:txBody>
                  <a:tcPr/>
                </a:tc>
                <a:tc>
                  <a:txBody>
                    <a:bodyPr/>
                    <a:lstStyle/>
                    <a:p>
                      <a:r>
                        <a:rPr lang="en-NZ" sz="2800" dirty="0" smtClean="0"/>
                        <a:t>Russia</a:t>
                      </a:r>
                      <a:endParaRPr lang="en-NZ" sz="2800" dirty="0"/>
                    </a:p>
                  </a:txBody>
                  <a:tcPr/>
                </a:tc>
                <a:tc>
                  <a:txBody>
                    <a:bodyPr/>
                    <a:lstStyle/>
                    <a:p>
                      <a:r>
                        <a:rPr lang="en-NZ" sz="2800" dirty="0" smtClean="0"/>
                        <a:t>20.48</a:t>
                      </a:r>
                      <a:endParaRPr lang="en-NZ" sz="2800" dirty="0"/>
                    </a:p>
                  </a:txBody>
                  <a:tcPr/>
                </a:tc>
              </a:tr>
              <a:tr h="864096">
                <a:tc>
                  <a:txBody>
                    <a:bodyPr/>
                    <a:lstStyle/>
                    <a:p>
                      <a:r>
                        <a:rPr lang="en-NZ" sz="3200" dirty="0" smtClean="0"/>
                        <a:t>BRONZE</a:t>
                      </a:r>
                      <a:endParaRPr lang="en-NZ" sz="3200" dirty="0"/>
                    </a:p>
                  </a:txBody>
                  <a:tcPr/>
                </a:tc>
                <a:tc>
                  <a:txBody>
                    <a:bodyPr/>
                    <a:lstStyle/>
                    <a:p>
                      <a:r>
                        <a:rPr lang="en-NZ" sz="2800" dirty="0" err="1" smtClean="0"/>
                        <a:t>Lijiao</a:t>
                      </a:r>
                      <a:r>
                        <a:rPr lang="en-NZ" sz="2800" dirty="0" smtClean="0"/>
                        <a:t> Gong</a:t>
                      </a:r>
                      <a:endParaRPr lang="en-NZ" sz="2800" dirty="0"/>
                    </a:p>
                  </a:txBody>
                  <a:tcPr/>
                </a:tc>
                <a:tc>
                  <a:txBody>
                    <a:bodyPr/>
                    <a:lstStyle/>
                    <a:p>
                      <a:r>
                        <a:rPr lang="en-NZ" sz="2800" dirty="0" smtClean="0"/>
                        <a:t>China</a:t>
                      </a:r>
                      <a:endParaRPr lang="en-NZ" sz="2800" dirty="0"/>
                    </a:p>
                  </a:txBody>
                  <a:tcPr/>
                </a:tc>
                <a:tc>
                  <a:txBody>
                    <a:bodyPr/>
                    <a:lstStyle/>
                    <a:p>
                      <a:r>
                        <a:rPr lang="en-NZ" sz="2800" dirty="0" smtClean="0"/>
                        <a:t>20.22</a:t>
                      </a:r>
                      <a:endParaRPr lang="en-NZ" sz="2800" dirty="0"/>
                    </a:p>
                  </a:txBody>
                  <a:tcPr/>
                </a:tc>
              </a:tr>
            </a:tbl>
          </a:graphicData>
        </a:graphic>
      </p:graphicFrame>
      <p:sp>
        <p:nvSpPr>
          <p:cNvPr id="11" name="TextBox 10"/>
          <p:cNvSpPr txBox="1"/>
          <p:nvPr/>
        </p:nvSpPr>
        <p:spPr>
          <a:xfrm>
            <a:off x="6012160" y="0"/>
            <a:ext cx="3131840" cy="1077218"/>
          </a:xfrm>
          <a:prstGeom prst="rect">
            <a:avLst/>
          </a:prstGeom>
          <a:noFill/>
        </p:spPr>
        <p:txBody>
          <a:bodyPr wrap="square" rtlCol="0">
            <a:spAutoFit/>
          </a:bodyPr>
          <a:lstStyle/>
          <a:p>
            <a:r>
              <a:rPr lang="en-NZ" sz="3200" dirty="0" smtClean="0"/>
              <a:t>This is meant to be a gold!</a:t>
            </a:r>
            <a:endParaRPr lang="en-NZ" sz="3200" dirty="0"/>
          </a:p>
        </p:txBody>
      </p:sp>
      <p:pic>
        <p:nvPicPr>
          <p:cNvPr id="7" name="j0214098.wav">
            <a:hlinkClick r:id="" action="ppaction://media"/>
          </p:cNvPr>
          <p:cNvPicPr>
            <a:picLocks noRot="1" noChangeAspect="1"/>
          </p:cNvPicPr>
          <p:nvPr>
            <a:wavAudioFile r:embed="rId1" name="j0214098.wav"/>
          </p:nvPr>
        </p:nvPicPr>
        <p:blipFill>
          <a:blip r:embed="rId4" cstate="print"/>
          <a:stretch>
            <a:fillRect/>
          </a:stretch>
        </p:blipFill>
        <p:spPr>
          <a:xfrm flipH="1" flipV="1">
            <a:off x="9143999" y="6857999"/>
            <a:ext cx="45719" cy="45719"/>
          </a:xfrm>
          <a:prstGeom prst="rect">
            <a:avLst/>
          </a:prstGeom>
        </p:spPr>
      </p:pic>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3"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2" name="Picture 10" descr="http://assets.sbnation.com/assets/1277388/tomasz_majewski_-_poland_-_smug.jpg"/>
          <p:cNvPicPr>
            <a:picLocks noChangeAspect="1" noChangeArrowheads="1"/>
          </p:cNvPicPr>
          <p:nvPr/>
        </p:nvPicPr>
        <p:blipFill>
          <a:blip r:embed="rId3" cstate="print"/>
          <a:srcRect/>
          <a:stretch>
            <a:fillRect/>
          </a:stretch>
        </p:blipFill>
        <p:spPr bwMode="auto">
          <a:xfrm>
            <a:off x="4427984" y="0"/>
            <a:ext cx="3168352" cy="2112234"/>
          </a:xfrm>
          <a:prstGeom prst="rect">
            <a:avLst/>
          </a:prstGeom>
          <a:noFill/>
        </p:spPr>
      </p:pic>
      <p:sp>
        <p:nvSpPr>
          <p:cNvPr id="2" name="Title 1"/>
          <p:cNvSpPr>
            <a:spLocks noGrp="1"/>
          </p:cNvSpPr>
          <p:nvPr>
            <p:ph type="title"/>
          </p:nvPr>
        </p:nvSpPr>
        <p:spPr/>
        <p:txBody>
          <a:bodyPr/>
          <a:lstStyle/>
          <a:p>
            <a:r>
              <a:rPr lang="en-NZ" dirty="0" smtClean="0"/>
              <a:t>MENS CHAMPIONS</a:t>
            </a:r>
            <a:endParaRPr lang="en-NZ" dirty="0"/>
          </a:p>
        </p:txBody>
      </p:sp>
      <p:graphicFrame>
        <p:nvGraphicFramePr>
          <p:cNvPr id="6" name="Table 5"/>
          <p:cNvGraphicFramePr>
            <a:graphicFrameLocks noGrp="1"/>
          </p:cNvGraphicFramePr>
          <p:nvPr/>
        </p:nvGraphicFramePr>
        <p:xfrm>
          <a:off x="1" y="2204864"/>
          <a:ext cx="9108503" cy="3330537"/>
        </p:xfrm>
        <a:graphic>
          <a:graphicData uri="http://schemas.openxmlformats.org/drawingml/2006/table">
            <a:tbl>
              <a:tblPr firstRow="1" bandRow="1">
                <a:tableStyleId>{5C22544A-7EE6-4342-B048-85BDC9FD1C3A}</a:tableStyleId>
              </a:tblPr>
              <a:tblGrid>
                <a:gridCol w="2042977"/>
                <a:gridCol w="2227305"/>
                <a:gridCol w="2227305"/>
                <a:gridCol w="2610916"/>
              </a:tblGrid>
              <a:tr h="835187">
                <a:tc>
                  <a:txBody>
                    <a:bodyPr/>
                    <a:lstStyle/>
                    <a:p>
                      <a:r>
                        <a:rPr lang="en-NZ" sz="3200" dirty="0" smtClean="0"/>
                        <a:t>MEDAL</a:t>
                      </a:r>
                      <a:endParaRPr lang="en-NZ" sz="3200" dirty="0"/>
                    </a:p>
                  </a:txBody>
                  <a:tcPr/>
                </a:tc>
                <a:tc>
                  <a:txBody>
                    <a:bodyPr/>
                    <a:lstStyle/>
                    <a:p>
                      <a:r>
                        <a:rPr lang="en-NZ" sz="3200" dirty="0" smtClean="0"/>
                        <a:t>ATHLETE NAME</a:t>
                      </a:r>
                      <a:endParaRPr lang="en-NZ" sz="3200" dirty="0"/>
                    </a:p>
                  </a:txBody>
                  <a:tcPr/>
                </a:tc>
                <a:tc>
                  <a:txBody>
                    <a:bodyPr/>
                    <a:lstStyle/>
                    <a:p>
                      <a:r>
                        <a:rPr lang="en-NZ" sz="3200" dirty="0" smtClean="0"/>
                        <a:t>COUNTRY</a:t>
                      </a:r>
                      <a:endParaRPr lang="en-NZ" sz="3200" dirty="0"/>
                    </a:p>
                  </a:txBody>
                  <a:tcPr/>
                </a:tc>
                <a:tc>
                  <a:txBody>
                    <a:bodyPr/>
                    <a:lstStyle/>
                    <a:p>
                      <a:r>
                        <a:rPr lang="en-NZ" sz="3200" dirty="0" smtClean="0"/>
                        <a:t>RESULT</a:t>
                      </a:r>
                      <a:endParaRPr lang="en-NZ" sz="3200" dirty="0"/>
                    </a:p>
                  </a:txBody>
                  <a:tcPr/>
                </a:tc>
              </a:tr>
              <a:tr h="739737">
                <a:tc>
                  <a:txBody>
                    <a:bodyPr/>
                    <a:lstStyle/>
                    <a:p>
                      <a:r>
                        <a:rPr lang="en-NZ" sz="3200" dirty="0" smtClean="0"/>
                        <a:t>GOLD</a:t>
                      </a:r>
                      <a:endParaRPr lang="en-NZ" sz="3200" dirty="0"/>
                    </a:p>
                  </a:txBody>
                  <a:tcPr/>
                </a:tc>
                <a:tc>
                  <a:txBody>
                    <a:bodyPr/>
                    <a:lstStyle/>
                    <a:p>
                      <a:r>
                        <a:rPr lang="en-NZ" sz="2800" dirty="0" smtClean="0"/>
                        <a:t>Tomasz</a:t>
                      </a:r>
                      <a:r>
                        <a:rPr lang="en-NZ" sz="2800" baseline="0" dirty="0" smtClean="0"/>
                        <a:t> </a:t>
                      </a:r>
                      <a:r>
                        <a:rPr lang="en-NZ" sz="2800" baseline="0" dirty="0" err="1" smtClean="0"/>
                        <a:t>Majewski</a:t>
                      </a:r>
                      <a:endParaRPr lang="en-NZ" sz="2800" dirty="0"/>
                    </a:p>
                  </a:txBody>
                  <a:tcPr/>
                </a:tc>
                <a:tc>
                  <a:txBody>
                    <a:bodyPr/>
                    <a:lstStyle/>
                    <a:p>
                      <a:r>
                        <a:rPr lang="en-NZ" sz="2800" dirty="0" smtClean="0"/>
                        <a:t>Poland</a:t>
                      </a:r>
                      <a:endParaRPr lang="en-NZ" sz="2800" dirty="0"/>
                    </a:p>
                  </a:txBody>
                  <a:tcPr/>
                </a:tc>
                <a:tc>
                  <a:txBody>
                    <a:bodyPr/>
                    <a:lstStyle/>
                    <a:p>
                      <a:r>
                        <a:rPr lang="en-NZ" sz="3200" dirty="0" smtClean="0"/>
                        <a:t>21</a:t>
                      </a:r>
                      <a:r>
                        <a:rPr lang="en-NZ" sz="2800" dirty="0" smtClean="0"/>
                        <a:t>.89</a:t>
                      </a:r>
                      <a:endParaRPr lang="en-NZ" sz="2800" dirty="0"/>
                    </a:p>
                  </a:txBody>
                  <a:tcPr/>
                </a:tc>
              </a:tr>
              <a:tr h="739737">
                <a:tc>
                  <a:txBody>
                    <a:bodyPr/>
                    <a:lstStyle/>
                    <a:p>
                      <a:r>
                        <a:rPr lang="en-NZ" sz="3200" dirty="0" smtClean="0"/>
                        <a:t>SILVER</a:t>
                      </a:r>
                      <a:endParaRPr lang="en-NZ" sz="3200" dirty="0"/>
                    </a:p>
                  </a:txBody>
                  <a:tcPr/>
                </a:tc>
                <a:tc>
                  <a:txBody>
                    <a:bodyPr/>
                    <a:lstStyle/>
                    <a:p>
                      <a:r>
                        <a:rPr lang="en-NZ" sz="2800" dirty="0" smtClean="0"/>
                        <a:t>David</a:t>
                      </a:r>
                      <a:r>
                        <a:rPr lang="en-NZ" sz="2800" baseline="0" dirty="0" smtClean="0"/>
                        <a:t> </a:t>
                      </a:r>
                      <a:r>
                        <a:rPr lang="en-NZ" sz="2800" baseline="0" dirty="0" err="1" smtClean="0"/>
                        <a:t>Storl</a:t>
                      </a:r>
                      <a:endParaRPr lang="en-NZ" sz="2800" dirty="0"/>
                    </a:p>
                  </a:txBody>
                  <a:tcPr/>
                </a:tc>
                <a:tc>
                  <a:txBody>
                    <a:bodyPr/>
                    <a:lstStyle/>
                    <a:p>
                      <a:r>
                        <a:rPr lang="en-NZ" sz="2800" dirty="0" smtClean="0"/>
                        <a:t>Germany</a:t>
                      </a:r>
                      <a:endParaRPr lang="en-NZ" sz="2800" dirty="0"/>
                    </a:p>
                  </a:txBody>
                  <a:tcPr/>
                </a:tc>
                <a:tc>
                  <a:txBody>
                    <a:bodyPr/>
                    <a:lstStyle/>
                    <a:p>
                      <a:r>
                        <a:rPr lang="en-NZ" sz="3200" dirty="0" smtClean="0"/>
                        <a:t>21.</a:t>
                      </a:r>
                      <a:r>
                        <a:rPr lang="en-NZ" sz="2800" dirty="0" smtClean="0"/>
                        <a:t>86</a:t>
                      </a:r>
                      <a:endParaRPr lang="en-NZ" sz="3200" dirty="0"/>
                    </a:p>
                  </a:txBody>
                  <a:tcPr/>
                </a:tc>
              </a:tr>
              <a:tr h="508537">
                <a:tc>
                  <a:txBody>
                    <a:bodyPr/>
                    <a:lstStyle/>
                    <a:p>
                      <a:r>
                        <a:rPr lang="en-NZ" sz="3200" dirty="0" smtClean="0"/>
                        <a:t>BRONZE</a:t>
                      </a:r>
                      <a:endParaRPr lang="en-NZ" sz="3200" dirty="0"/>
                    </a:p>
                  </a:txBody>
                  <a:tcPr/>
                </a:tc>
                <a:tc>
                  <a:txBody>
                    <a:bodyPr/>
                    <a:lstStyle/>
                    <a:p>
                      <a:r>
                        <a:rPr lang="en-NZ" sz="2800" dirty="0" smtClean="0"/>
                        <a:t>Reese Hoffa</a:t>
                      </a:r>
                      <a:endParaRPr lang="en-NZ" sz="2800" dirty="0"/>
                    </a:p>
                  </a:txBody>
                  <a:tcPr/>
                </a:tc>
                <a:tc>
                  <a:txBody>
                    <a:bodyPr/>
                    <a:lstStyle/>
                    <a:p>
                      <a:r>
                        <a:rPr lang="en-NZ" sz="2800" dirty="0" smtClean="0"/>
                        <a:t>U.S.A</a:t>
                      </a:r>
                      <a:endParaRPr lang="en-NZ" sz="2800" dirty="0"/>
                    </a:p>
                  </a:txBody>
                  <a:tcPr/>
                </a:tc>
                <a:tc>
                  <a:txBody>
                    <a:bodyPr/>
                    <a:lstStyle/>
                    <a:p>
                      <a:r>
                        <a:rPr lang="en-NZ" sz="3200" dirty="0" smtClean="0"/>
                        <a:t>21.23</a:t>
                      </a:r>
                      <a:endParaRPr lang="en-NZ" sz="3200" dirty="0"/>
                    </a:p>
                  </a:txBody>
                  <a:tcPr/>
                </a:tc>
              </a:tr>
            </a:tbl>
          </a:graphicData>
        </a:graphic>
      </p:graphicFrame>
      <p:sp>
        <p:nvSpPr>
          <p:cNvPr id="8194" name="AutoShape 2" descr="data:image/jpeg;base64,/9j/4AAQSkZJRgABAQAAAQABAAD/2wBDAAkGBwgHBgkIBwgKCgkLDRYPDQwMDRsUFRAWIB0iIiAdHx8kKDQsJCYxJx8fLT0tMTU3Ojo6Iys/RD84QzQ5Ojf/2wBDAQoKCg0MDRoPDxo3JR8lNzc3Nzc3Nzc3Nzc3Nzc3Nzc3Nzc3Nzc3Nzc3Nzc3Nzc3Nzc3Nzc3Nzc3Nzc3Nzc3Nzf/wAARCACEAMQDASIAAhEBAxEB/8QAGwAAAgMBAQEAAAAAAAAAAAAABAUAAwYCBwH/xAA7EAACAQMDAgQDBQYFBQEAAAABAgMABBEFEiExQQYTUWEicYEUMpGx0RUjQqHB8AczUmLhJEOCkvGy/8QAGgEAAgMBAQAAAAAAAAAAAAAAAgMBBAUABv/EACgRAAICAgIBBAEEAwAAAAAAAAABAhEDIQQSMQUTIkFRFCMykXHB4f/aAAwDAQACEQMRAD8A8m8nFQQMTxRLEDg1dCoJGK4lgTWrgZzVRjI6inTxjHShnhB6CiAYDHFk0daw4JNRI9h5FEoygiiBstEPw1UyEHpRAlAXiq/MBJNQxkUfEYgc1YJVA5oWV/ShpZWHSoJGDTg8Zr6r7uKUrI24ZNHWhZnHpXHWMoLYNg+tOrTw3eXEPmBUQHpvOD/xR3h3RLq8tROrrBDuO2crlj6hf1prLpNvagpBNLuP3m35JPrQSlQcYSn4M7N4YvQhKyWrEdhJ+opHfWNxaOEuImRiMjPQ/I960upWN9bxGWKYzKvJXGGFUW04u7VYpx5kEgJCnqh9R6V0Z2BOMovZkHXmioIsmr9StGtJzE/I6q3Zh61XbSDoaJrYyL0ELa7xjAoK5tjHnHHypvBKvShrza2QKmgG9mdmYg81xuJFF3Vu0h+AVylrIoyVoKaJW2UbSVIauHXCmmMcWVORzVTwcGuQxrQvUDFSihARxipR0LOLlcHNWW0oTrRd1ZsD0ND+TtOCKmqAsIMoYcEc10i5qgDHaioRwK6gJHMsfFCM21uuKZsmVoC4jriEz4kue9dbgc4oFsg9avhzQliMlRYaqkTIolFycYqGPnBriHsoitS4zj+VN9KsxJOsZZY89XYcKByT9BX21hUx4A5pxo+nNdyzReaIIvJYySt0UYx+OSK69WAlboep4rsfsbLplvLJDZoEAYEcdMkdeeaU2fji1u3P2i3SP4sYWUZ/Cu7abQNNtRbR3sJLnc5diGlb1I6/KrNNt9FeMM1qVdvvQyHcq59ulVpSZoQh1WhvcYvtOL2UobcuVI71hrGeSO8ZY32sjE+X/St4BBb2siwIkMaqduwYH4ViLTQf3T6ldyyOhc7Y41zu6kZA5PTtURlSF5MfZ6LLlze6cryABomxj0B/5FLEi2HNaG5ijBRYxD5U8ZZDHF5eVwvJX1DbvpilEkZHGOlNUrViuvVuLKg5U8GuHk3nHeuXyGqRjJzTE2wZpUFW9sWTODz7USbTjB/KjdHiNwRGrIpA53Zpw+izE5DRn8R/SmaFRuzEzxeUTVGPixT7W9OltsNIF2seCpz9Kz0pKtQ6HPwdqgxzUqtZxjmpU2KGlwwzzSycjdkVXd3wJ+HFCfaC5onIGgskUdp0LXMwiTAJ7npS2FTIea0GjmxtljnuJJVljkLsAPhZQuAPY5bP0pGfI4Y3JHRgpSUX9hn7CljUm4ngQBdxwwJx8uKVXNiGi8y2k89RndtUgqPWjtR1bcs8SQOFlOxIxwwY849c4Ga0fhbw28aW91qIbf8Af+ykggAjjP54rN/W5Ma7ZdFnk4MSqOHf5PN3gLYI6UZBZswG0VrPFuhQ2OoJPZoEt7gEiMY/duOoHt0I+tD6faAjnitjC45YKaKbl1dMSpZOCCRiuXtjv4rUXNoAmaUvHtYk9KmUKDUrKbUbWx2FMZ5CunXCxHDvGQPcjnH50ASFfNWSuWhyv3lIYY/v0zQOOmHH4yTEIe18qCd57eEgYAlZ3diOvwr0GaK029YX08scivCIuqMSpYHjGfY1fHaaPFDDLeWryzXC5wDtUfEfTk5449q+aoS1wBaxLGqR7VjUdjjmqzRc7vyG2+sm5ja3kcruBAOegp3Y3X2GzjZovPKReaARwODzmsbHaeS8a7wHZtpVuwxW9srQHRY7bG4+Ttz3OaBqkdB22Yyw1SbWruK7mURszMgjQ8ImOg/Cj5AOhpHoC7J7qEAfuZGA28Y7CnMb72wTVqEUyrJvyVvZ7wSBQjxmFgDWhtoQy5YV9nsElHTGKf7aoQ8jvYAdXhsYrSG2kk80qXkAQhSeeC3c9KY6V4q/aLOkS/EgJIY4/wDtJNUsT9ldMsAG3KQeQaWOlvpd2sNuXlZMGSUc5b0qpl+LNDBD3I0kazxBeteWNpKy7TlgVznkVlLtd75FMLrU0uo0jSNlKnPI60tJLS4o4O0DmwzxSqaoHMXNSiyhz0qUQgziBmOCDRcEJq+OEYzxR9haNPIUDImAWLOcAADmioVtnWn2ks7eXDGXfbnA9PWjYY4DBPaXsEQ3MFMrsVKH0p/YWsWnxLgRh2Q+VMF++3fOenP4cUkt9UuJLoWWrWys7koJmUcgcdfX9aX3i3UvBYjgvbM3LfT2GqLLFvaeKXcu45ORnGT34P4V6D4S1q71gmazBilUgMZBuVvXHI4+tZSDSzaahKZRvYEgMxxxn9K0uh3UOmxSyMrtOv8Akoowuff2qtzeLHJG4K3/AKJhkjC1Z3rd5cy6g9ldXInjtnIXCBee/Tv2q61ZV5pHIH3mRiSxOSfU0THckAcmr+GoQUUihK27Hc0iMuM84pFdsu84NfJ7psE5NLjcbi2ambJhaO5Jea5hnIuUXPBPQ1S5zVRJDbsHihHdgDVNQYXDGNdu1iFPU/SutOvZWuSWc7yCop/YaBDc/Z7qeKRluZfJhhQ4aVurMP8Aaq5JPtiuLnSPsOpNawWhEm4Kgxyc9KROLgtofi+W7DtJsjcyBjljjJbGS5/StDqNzLoljlwsczqTH5gwFH+ojrgfzpgXPhXTbaSQDdG2cIcNIxB/l+lZfQ7aTxV4gN7qWWsIpQ0rkHEjjovyH5fOrOHiprvkehscipy+g/wV4Ig1Gzu73UEnjhvfijO7a+45+MDHAzyAc59MUl8S6RP4a1hrSRt8D/HbSEjLpx19x0P/ADXspS5RFMJhZexBzxXE1ut0FNxDFIRyCyA4/GmShFv4ma8zcmzySyvVdRzwaYJMCvzrfyeHNFmDedp8BY9WRdh+hGDQEvgvTyp+z3VzF/pDYfH8v611M7tFnneuXX2WxkdQSWbaDjgZ9ayJSWQcTqB6A4r0rxR4dvNPsplcrcW8oKLKnGCem4dufcivLDbMp3O5I7hapclPtbN30zL+24xje/yEeTLbYdpc+2c04SLgPjqM0qtLgJ8LgEZp4xBVSvQjIxQ4PLHepwTxwnHxf9FZBzxUq5QMc4qVYoxhYsPxAdqOj1T9jqpSESF928eoGMDHfvXMYG0E0NqkZmtisZw3b5+lHKFoXjklINbxDb3aiE/uoJecFviib1H9+o6VdZQRX7/aJGYyRDy1OeH56j54HPtWPhtmaVTMNw3YYK2SKd2epvaui7F8tcYUtjFVJdU9GnDHkl4Q8uDvnYH+H4SR7VbEoNL7eYugdhhm5NGQzgCrK8aMjKmptS8ls0Y20N5RXnNEGYEVU8igYoWCvIK5ycGuUgDPxgY9asVWkmVIwWZyFUDqSegr0rwx4StrFVub0JcXR/gYZSL5Dufc0UItkyaSMjpnhu81GIyQWpSEDJml+BPoT1+massdO8ORXrW2uXbuwGQkW5Y8+hcc+nAx716luk6Bc8YxjikzaB591HNcyrGFfc0cUAG70BJzwPl/OmtV4Oh1d9mYuSyXXPEsVvZ3MFrZJC9vaiIBkCL94Dn+LJHypumnnRIIbjViZrqEmK1WMbpHY9AvPPtnpyfWgrKOE68sVxFHJagX0nk7eNqydh26j8K4tNVuh4bTWb+Z3nm3w2CSHHlITln6cnHAJ7ADuaZki3JQXkuLH2a/CMxq0+o63q6WWxTM8hRIo23BOzEt1OOcn8K01roFzYQpY6fd6rtjch5Ytqxb+rAd+OmemeM5o/8Aw68NlIJdZnjC3M6FLUOv+XH2OPcjNPY9D1NLIW82pAHndLGpZjnrjPAOc+tDyG3UI/Q33IKTVqlr/uirw7YExJcyXuokrIwEclxlW2sRk4AyCR+FaNjjluPc0MskNlbpDEoVI1CqOuAKXXmqLj71DHSKk4Zc0roYTXCoetfBKxTeuSB1rNx3pur2OJOhJ+ZwM01j+3wsTGI2U9mIFHFpis2F4mlI41/UVtNEvZ3hjnVImPlOfhb2NeA38uZmdRguSWr2vxhJM/hrUfNt41/ctzG+cV4jc8nFUuW/kkbHpUV7E2vNnEZBORTrTptw8lup5X5+lIEzGeaYK+Arjgjmqqk4Ss1IRWbFLHIdtEc9TUq20bzLaJ35ZlyT61K0VTVnmJvpJx/AIhLL8ND3HwqS8oTHT4ck+woqHIXil+uEhYiPvHIrsmRqGguLjjLMu3gVtKUcnOOe/euo3DtkLgerH8hXEUSn435JoqIIGztye1ZraR6LFCc6t0hpbSymFN54AwM9auE+BQkEsQBDFsnoFrosB0NWsU04pGZ6rxZRze59MKFwc108pbGaHi9TW18KeEjqGy91MNDY4yqk4ab9F/OnpWY7VF3+H+hPcTHVLqMiKPiAN/E/dvp0+fyr0KOOQ4DOAPbrQ9rJGUEUEQjjj+BFGAAB2FE7lBAzlvQU2KoFhMS7R94munYBTnpVQcKOtU3M6LE+4gDaeSam6JUW3SPIor+UPfCJybq7R7e33MeGlkXOPTgk/SnMVlF4h1yKwiB/ZVjEsRIOB5a9fkXP8hWSLYljdGwY2yDn2xW48MsbLTMwkbpj5kkjcYGMAD++9WM0vabyP7VI9CsTnFRj5NvJexwptjwqrwF9BS651Qn+Pis1c6sXJWHdIfUUtvNUlgT96UVj0XOTWZLK2WcHpMVtof6jqYSMlnP40huNT8zOThe2TSG51CWYsXmYj0HFKru5ycKT9TS3kZpR4MII2GhanH+2YfMYYcsg/wDUn+lai/1jTLBSJFaSXAJRB0ryS2vDZXNtOv8A25A1buC2W4mFywEqkl0UHh/9x9ufy9KdhyaaMT1bix92LX4LfEWuMmhzO9mkJnUpEskuWOe+0Dp1rytlDkgDle1aXxlfST3ccbnKqm/jjGc/pWTJIcsD1qrnn7kizxsEeNipffkkyuONmB71dbtlQpGWxihn3k9SfmaIsATcICOMjNAldIJT6ybNPCViiWMLwoxUoXzeTUrQVJHl5O22zmKUKg3UJrKebBHIvRG5+VdRHK4NMVtVltSrgFWGMUM1caHYpPHNSZmEfDdvwq5XGc4oeaF4LhoX6qfxr4rkyCMHGetUHHZ6LFnSVh6MH+GLGe5NXOrJHuALBfvN6Ch4lwu0jCjtTO3kMZVlOCOldjfWVl+XG/VYXGWmazwr4fWO0i1PUrUOHbMcUoO3b6kDqT2zxjtWtn1nz4mZDvVBn0wBWX8PebNZ/bXuZPNWQpJh8ce5/sUxcSWzm4lh8wZ2/abdthJ/3L93PzrVg9WeS5HHWLI4SdtGl08+ZbMyHh3OCvuf/lFTyCFBEh+Njgt6Uv0pxDpkLL8KbMgYwOfb61RfXnlKWJ+4OPmalutsrRxuc+qLb2/KHy0bDPxnPQd6TPdHUZMDItUOEB53ntxQTSPdLNNNII4c7DIxxgd/r7VqfCWkwXUQv5Ebyoz/ANOjkqCR3x/U1UyZq2bmPBj42Jyl5PNf2Z9sjAtTMqbv307xgRxqTg4buckAU8ur6GONLS0TeqjGW9vavVWt01NWt7uMSWrD4t/r2x16eteK3t1DaSTeX8W2V0RhzuCkjNRm5b5DTaqi/wCkOOZytbRdfXwto8u2XPAA6D6Vnp7wyyFjk+marld53MkzEk9qrLKO1Is3apfgkksjL6ChWJzg1azZrjaCcmgbET34KLpmKALW08HXwm0adZkLfZQECrklhwQo+dYydsqQBijNEu7y3tZ4LMqGkcOW/i46YP4/jR4p9WZfKwvLkVFWuzTS3cjXP+duIfHQEdh8ulJnyOh60xvnZ5H84ESbiWB9TQLKFPxDio+wOTt6OVlboRR9nwfMII+dCRbSwAxz3ox8rCuzucVMNyQp/HDKTd6ChMPWpQXI61KuWecoY7CTkdKbWTjywGI6UnWcfKrBcbSMGua/A5STVM71+zWSEXMWN8f3sd1/4rOAFX3GtE14CpU4IIxSW6jCNwcrnI9vaq+WD8oucTLrpJ7+i+FycZo4NtCjvjNJkmKrtouOfgEt8xVeqPQ4OSvBr/DN89s1xsG5wA+0/wAQHDD+/atkhiMC3dpIvluoz6MvoR7V5xpd7HbytM3ZcAUU2rzJL5K7guS3l7iAM9Dgdau4stIo+pcSOWfuRPRWu42tLcAgK43EDpgUj1C5eaMYON7k5oVLt5LGB2JeUwBQB79TVV5OsGyEOA6pkuei9/7/ALNFOdoq8Li9Hf2UmVXlUOT5MP3R79c1qPDvjSytLFtNvWaFgS0UnlsyOpOTnAJz/KsFNcKRsBPlDoD1PqT86FNwJJJGY46KPl1/Sqk1ejeycPHmxqEtbPQfEH+IKtZyWmjlzJIMNcMhURjHRAeSfcgYz3rzyRwCCewwB6CuXmJPw4A96oZ+5NLVR0ixx+Nh4seuP+z65ZjmqjxUaX0qh3J71FkZJpFhavhb4aq3Vw79qixDyaOXbJ5om1dobhJIzg4oJjTG0Te1uffBoo7aK8Z03J/Ww3VNOS5l80S+XIQNwIyCaUtYTLlQ6MPnTi8lUZC9aARi2MVeligebhzMzk2wJbGbPQD/AMqvI24A6D1plHAWXnND3VuFyAa6OJR2gc+ec49foE27ualXwxMU6VK6mI0C7jtqM7cc1KlM+hf2cF29a6UB1wwyD1qVKFhrTQC42uwHQHFdqTtqVKpS8m5heguBzv8ApTC2laSQpL8flj4GP3gPTIqVKOBcl/E0unyM8YDHOcClGpTPJdSFj1Yfmf0qVKZLwdxf5gMrtxz1/pXAJweerH86lSq8vJpN/JHBY+tcMxqVKBnSZUSa4JNSpUFaRySarYnNSpXIRNnLHimujndIgPQMf/yalSmQ/khN/Cf+GE3ABNfLZFyOKlSrzPPY/I12KIsgUFdKN3SpUpv0RlLoIk8scVKlSpEn/9k="/>
          <p:cNvSpPr>
            <a:spLocks noChangeAspect="1" noChangeArrowheads="1"/>
          </p:cNvSpPr>
          <p:nvPr/>
        </p:nvSpPr>
        <p:spPr bwMode="auto">
          <a:xfrm>
            <a:off x="63500" y="-374650"/>
            <a:ext cx="1114425" cy="752475"/>
          </a:xfrm>
          <a:prstGeom prst="rect">
            <a:avLst/>
          </a:prstGeom>
          <a:noFill/>
        </p:spPr>
        <p:txBody>
          <a:bodyPr vert="horz" wrap="square" lIns="91440" tIns="45720" rIns="91440" bIns="45720" numCol="1" anchor="t" anchorCtr="0" compatLnSpc="1">
            <a:prstTxWarp prst="textNoShape">
              <a:avLst/>
            </a:prstTxWarp>
          </a:bodyPr>
          <a:lstStyle/>
          <a:p>
            <a:endParaRPr lang="en-NZ"/>
          </a:p>
        </p:txBody>
      </p:sp>
      <p:sp>
        <p:nvSpPr>
          <p:cNvPr id="8196" name="AutoShape 4" descr="data:image/jpeg;base64,/9j/4AAQSkZJRgABAQAAAQABAAD/2wBDAAkGBwgHBgkIBwgKCgkLDRYPDQwMDRsUFRAWIB0iIiAdHx8kKDQsJCYxJx8fLT0tMTU3Ojo6Iys/RD84QzQ5Ojf/2wBDAQoKCg0MDRoPDxo3JR8lNzc3Nzc3Nzc3Nzc3Nzc3Nzc3Nzc3Nzc3Nzc3Nzc3Nzc3Nzc3Nzc3Nzc3Nzc3Nzc3Nzf/wAARCACEAMQDASIAAhEBAxEB/8QAGwAAAgMBAQEAAAAAAAAAAAAABAUAAwYCBwH/xAA7EAACAQMDAgQDBQYFBQEAAAABAgMABBEFEiExQQYTUWEicYEUMpGx0RUjQqHB8AczUmLhJEOCkvGy/8QAGgEAAgMBAQAAAAAAAAAAAAAAAgMBBAUABv/EACgRAAICAgIBBAEEAwAAAAAAAAABAhEDIQQSMQUTIkFRFCMykXHB4f/aAAwDAQACEQMRAD8A8m8nFQQMTxRLEDg1dCoJGK4lgTWrgZzVRjI6inTxjHShnhB6CiAYDHFk0daw4JNRI9h5FEoygiiBstEPw1UyEHpRAlAXiq/MBJNQxkUfEYgc1YJVA5oWV/ShpZWHSoJGDTg8Zr6r7uKUrI24ZNHWhZnHpXHWMoLYNg+tOrTw3eXEPmBUQHpvOD/xR3h3RLq8tROrrBDuO2crlj6hf1prLpNvagpBNLuP3m35JPrQSlQcYSn4M7N4YvQhKyWrEdhJ+opHfWNxaOEuImRiMjPQ/I960upWN9bxGWKYzKvJXGGFUW04u7VYpx5kEgJCnqh9R6V0Z2BOMovZkHXmioIsmr9StGtJzE/I6q3Zh61XbSDoaJrYyL0ELa7xjAoK5tjHnHHypvBKvShrza2QKmgG9mdmYg81xuJFF3Vu0h+AVylrIoyVoKaJW2UbSVIauHXCmmMcWVORzVTwcGuQxrQvUDFSihARxipR0LOLlcHNWW0oTrRd1ZsD0ND+TtOCKmqAsIMoYcEc10i5qgDHaioRwK6gJHMsfFCM21uuKZsmVoC4jriEz4kue9dbgc4oFsg9avhzQliMlRYaqkTIolFycYqGPnBriHsoitS4zj+VN9KsxJOsZZY89XYcKByT9BX21hUx4A5pxo+nNdyzReaIIvJYySt0UYx+OSK69WAlboep4rsfsbLplvLJDZoEAYEcdMkdeeaU2fji1u3P2i3SP4sYWUZ/Cu7abQNNtRbR3sJLnc5diGlb1I6/KrNNt9FeMM1qVdvvQyHcq59ulVpSZoQh1WhvcYvtOL2UobcuVI71hrGeSO8ZY32sjE+X/St4BBb2siwIkMaqduwYH4ViLTQf3T6ldyyOhc7Y41zu6kZA5PTtURlSF5MfZ6LLlze6cryABomxj0B/5FLEi2HNaG5ijBRYxD5U8ZZDHF5eVwvJX1DbvpilEkZHGOlNUrViuvVuLKg5U8GuHk3nHeuXyGqRjJzTE2wZpUFW9sWTODz7USbTjB/KjdHiNwRGrIpA53Zpw+izE5DRn8R/SmaFRuzEzxeUTVGPixT7W9OltsNIF2seCpz9Kz0pKtQ6HPwdqgxzUqtZxjmpU2KGlwwzzSycjdkVXd3wJ+HFCfaC5onIGgskUdp0LXMwiTAJ7npS2FTIea0GjmxtljnuJJVljkLsAPhZQuAPY5bP0pGfI4Y3JHRgpSUX9hn7CljUm4ngQBdxwwJx8uKVXNiGi8y2k89RndtUgqPWjtR1bcs8SQOFlOxIxwwY849c4Ga0fhbw28aW91qIbf8Af+ykggAjjP54rN/W5Ma7ZdFnk4MSqOHf5PN3gLYI6UZBZswG0VrPFuhQ2OoJPZoEt7gEiMY/duOoHt0I+tD6faAjnitjC45YKaKbl1dMSpZOCCRiuXtjv4rUXNoAmaUvHtYk9KmUKDUrKbUbWx2FMZ5CunXCxHDvGQPcjnH50ASFfNWSuWhyv3lIYY/v0zQOOmHH4yTEIe18qCd57eEgYAlZ3diOvwr0GaK029YX08scivCIuqMSpYHjGfY1fHaaPFDDLeWryzXC5wDtUfEfTk5449q+aoS1wBaxLGqR7VjUdjjmqzRc7vyG2+sm5ja3kcruBAOegp3Y3X2GzjZovPKReaARwODzmsbHaeS8a7wHZtpVuwxW9srQHRY7bG4+Ttz3OaBqkdB22Yyw1SbWruK7mURszMgjQ8ImOg/Cj5AOhpHoC7J7qEAfuZGA28Y7CnMb72wTVqEUyrJvyVvZ7wSBQjxmFgDWhtoQy5YV9nsElHTGKf7aoQ8jvYAdXhsYrSG2kk80qXkAQhSeeC3c9KY6V4q/aLOkS/EgJIY4/wDtJNUsT9ldMsAG3KQeQaWOlvpd2sNuXlZMGSUc5b0qpl+LNDBD3I0kazxBeteWNpKy7TlgVznkVlLtd75FMLrU0uo0jSNlKnPI60tJLS4o4O0DmwzxSqaoHMXNSiyhz0qUQgziBmOCDRcEJq+OEYzxR9haNPIUDImAWLOcAADmioVtnWn2ks7eXDGXfbnA9PWjYY4DBPaXsEQ3MFMrsVKH0p/YWsWnxLgRh2Q+VMF++3fOenP4cUkt9UuJLoWWrWys7koJmUcgcdfX9aX3i3UvBYjgvbM3LfT2GqLLFvaeKXcu45ORnGT34P4V6D4S1q71gmazBilUgMZBuVvXHI4+tZSDSzaahKZRvYEgMxxxn9K0uh3UOmxSyMrtOv8Akoowuff2qtzeLHJG4K3/AKJhkjC1Z3rd5cy6g9ldXInjtnIXCBee/Tv2q61ZV5pHIH3mRiSxOSfU0THckAcmr+GoQUUihK27Hc0iMuM84pFdsu84NfJ7psE5NLjcbi2ambJhaO5Jea5hnIuUXPBPQ1S5zVRJDbsHihHdgDVNQYXDGNdu1iFPU/SutOvZWuSWc7yCop/YaBDc/Z7qeKRluZfJhhQ4aVurMP8Aaq5JPtiuLnSPsOpNawWhEm4Kgxyc9KROLgtofi+W7DtJsjcyBjljjJbGS5/StDqNzLoljlwsczqTH5gwFH+ojrgfzpgXPhXTbaSQDdG2cIcNIxB/l+lZfQ7aTxV4gN7qWWsIpQ0rkHEjjovyH5fOrOHiprvkehscipy+g/wV4Ig1Gzu73UEnjhvfijO7a+45+MDHAzyAc59MUl8S6RP4a1hrSRt8D/HbSEjLpx19x0P/ADXspS5RFMJhZexBzxXE1ut0FNxDFIRyCyA4/GmShFv4ma8zcmzySyvVdRzwaYJMCvzrfyeHNFmDedp8BY9WRdh+hGDQEvgvTyp+z3VzF/pDYfH8v611M7tFnneuXX2WxkdQSWbaDjgZ9ayJSWQcTqB6A4r0rxR4dvNPsplcrcW8oKLKnGCem4dufcivLDbMp3O5I7hapclPtbN30zL+24xje/yEeTLbYdpc+2c04SLgPjqM0qtLgJ8LgEZp4xBVSvQjIxQ4PLHepwTxwnHxf9FZBzxUq5QMc4qVYoxhYsPxAdqOj1T9jqpSESF928eoGMDHfvXMYG0E0NqkZmtisZw3b5+lHKFoXjklINbxDb3aiE/uoJecFviib1H9+o6VdZQRX7/aJGYyRDy1OeH56j54HPtWPhtmaVTMNw3YYK2SKd2epvaui7F8tcYUtjFVJdU9GnDHkl4Q8uDvnYH+H4SR7VbEoNL7eYugdhhm5NGQzgCrK8aMjKmptS8ls0Y20N5RXnNEGYEVU8igYoWCvIK5ycGuUgDPxgY9asVWkmVIwWZyFUDqSegr0rwx4StrFVub0JcXR/gYZSL5Dufc0UItkyaSMjpnhu81GIyQWpSEDJml+BPoT1+massdO8ORXrW2uXbuwGQkW5Y8+hcc+nAx716luk6Bc8YxjikzaB591HNcyrGFfc0cUAG70BJzwPl/OmtV4Oh1d9mYuSyXXPEsVvZ3MFrZJC9vaiIBkCL94Dn+LJHypumnnRIIbjViZrqEmK1WMbpHY9AvPPtnpyfWgrKOE68sVxFHJagX0nk7eNqydh26j8K4tNVuh4bTWb+Z3nm3w2CSHHlITln6cnHAJ7ADuaZki3JQXkuLH2a/CMxq0+o63q6WWxTM8hRIo23BOzEt1OOcn8K01roFzYQpY6fd6rtjch5Ytqxb+rAd+OmemeM5o/8Aw68NlIJdZnjC3M6FLUOv+XH2OPcjNPY9D1NLIW82pAHndLGpZjnrjPAOc+tDyG3UI/Q33IKTVqlr/uirw7YExJcyXuokrIwEclxlW2sRk4AyCR+FaNjjluPc0MskNlbpDEoVI1CqOuAKXXmqLj71DHSKk4Zc0roYTXCoetfBKxTeuSB1rNx3pur2OJOhJ+ZwM01j+3wsTGI2U9mIFHFpis2F4mlI41/UVtNEvZ3hjnVImPlOfhb2NeA38uZmdRguSWr2vxhJM/hrUfNt41/ctzG+cV4jc8nFUuW/kkbHpUV7E2vNnEZBORTrTptw8lup5X5+lIEzGeaYK+Arjgjmqqk4Ss1IRWbFLHIdtEc9TUq20bzLaJ35ZlyT61K0VTVnmJvpJx/AIhLL8ND3HwqS8oTHT4ck+woqHIXil+uEhYiPvHIrsmRqGguLjjLMu3gVtKUcnOOe/euo3DtkLgerH8hXEUSn435JoqIIGztye1ZraR6LFCc6t0hpbSymFN54AwM9auE+BQkEsQBDFsnoFrosB0NWsU04pGZ6rxZRze59MKFwc108pbGaHi9TW18KeEjqGy91MNDY4yqk4ab9F/OnpWY7VF3+H+hPcTHVLqMiKPiAN/E/dvp0+fyr0KOOQ4DOAPbrQ9rJGUEUEQjjj+BFGAAB2FE7lBAzlvQU2KoFhMS7R94munYBTnpVQcKOtU3M6LE+4gDaeSam6JUW3SPIor+UPfCJybq7R7e33MeGlkXOPTgk/SnMVlF4h1yKwiB/ZVjEsRIOB5a9fkXP8hWSLYljdGwY2yDn2xW48MsbLTMwkbpj5kkjcYGMAD++9WM0vabyP7VI9CsTnFRj5NvJexwptjwqrwF9BS651Qn+Pis1c6sXJWHdIfUUtvNUlgT96UVj0XOTWZLK2WcHpMVtof6jqYSMlnP40huNT8zOThe2TSG51CWYsXmYj0HFKru5ycKT9TS3kZpR4MII2GhanH+2YfMYYcsg/wDUn+lai/1jTLBSJFaSXAJRB0ryS2vDZXNtOv8A25A1buC2W4mFywEqkl0UHh/9x9ufy9KdhyaaMT1bix92LX4LfEWuMmhzO9mkJnUpEskuWOe+0Dp1rytlDkgDle1aXxlfST3ccbnKqm/jjGc/pWTJIcsD1qrnn7kizxsEeNipffkkyuONmB71dbtlQpGWxihn3k9SfmaIsATcICOMjNAldIJT6ybNPCViiWMLwoxUoXzeTUrQVJHl5O22zmKUKg3UJrKebBHIvRG5+VdRHK4NMVtVltSrgFWGMUM1caHYpPHNSZmEfDdvwq5XGc4oeaF4LhoX6qfxr4rkyCMHGetUHHZ6LFnSVh6MH+GLGe5NXOrJHuALBfvN6Ch4lwu0jCjtTO3kMZVlOCOldjfWVl+XG/VYXGWmazwr4fWO0i1PUrUOHbMcUoO3b6kDqT2zxjtWtn1nz4mZDvVBn0wBWX8PebNZ/bXuZPNWQpJh8ce5/sUxcSWzm4lh8wZ2/abdthJ/3L93PzrVg9WeS5HHWLI4SdtGl08+ZbMyHh3OCvuf/lFTyCFBEh+Njgt6Uv0pxDpkLL8KbMgYwOfb61RfXnlKWJ+4OPmalutsrRxuc+qLb2/KHy0bDPxnPQd6TPdHUZMDItUOEB53ntxQTSPdLNNNII4c7DIxxgd/r7VqfCWkwXUQv5Ebyoz/ANOjkqCR3x/U1UyZq2bmPBj42Jyl5PNf2Z9sjAtTMqbv307xgRxqTg4buckAU8ur6GONLS0TeqjGW9vavVWt01NWt7uMSWrD4t/r2x16eteK3t1DaSTeX8W2V0RhzuCkjNRm5b5DTaqi/wCkOOZytbRdfXwto8u2XPAA6D6Vnp7wyyFjk+marld53MkzEk9qrLKO1Is3apfgkksjL6ChWJzg1azZrjaCcmgbET34KLpmKALW08HXwm0adZkLfZQECrklhwQo+dYydsqQBijNEu7y3tZ4LMqGkcOW/i46YP4/jR4p9WZfKwvLkVFWuzTS3cjXP+duIfHQEdh8ulJnyOh60xvnZ5H84ESbiWB9TQLKFPxDio+wOTt6OVlboRR9nwfMII+dCRbSwAxz3ox8rCuzucVMNyQp/HDKTd6ChMPWpQXI61KuWecoY7CTkdKbWTjywGI6UnWcfKrBcbSMGua/A5STVM71+zWSEXMWN8f3sd1/4rOAFX3GtE14CpU4IIxSW6jCNwcrnI9vaq+WD8oucTLrpJ7+i+FycZo4NtCjvjNJkmKrtouOfgEt8xVeqPQ4OSvBr/DN89s1xsG5wA+0/wAQHDD+/atkhiMC3dpIvluoz6MvoR7V5xpd7HbytM3ZcAUU2rzJL5K7guS3l7iAM9Dgdau4stIo+pcSOWfuRPRWu42tLcAgK43EDpgUj1C5eaMYON7k5oVLt5LGB2JeUwBQB79TVV5OsGyEOA6pkuei9/7/ALNFOdoq8Li9Hf2UmVXlUOT5MP3R79c1qPDvjSytLFtNvWaFgS0UnlsyOpOTnAJz/KsFNcKRsBPlDoD1PqT86FNwJJJGY46KPl1/Sqk1ejeycPHmxqEtbPQfEH+IKtZyWmjlzJIMNcMhURjHRAeSfcgYz3rzyRwCCewwB6CuXmJPw4A96oZ+5NLVR0ixx+Nh4seuP+z65ZjmqjxUaX0qh3J71FkZJpFhavhb4aq3Vw79qixDyaOXbJ5om1dobhJIzg4oJjTG0Te1uffBoo7aK8Z03J/Ww3VNOS5l80S+XIQNwIyCaUtYTLlQ6MPnTi8lUZC9aARi2MVeligebhzMzk2wJbGbPQD/AMqvI24A6D1plHAWXnND3VuFyAa6OJR2gc+ec49foE27ualXwxMU6VK6mI0C7jtqM7cc1KlM+hf2cF29a6UB1wwyD1qVKFhrTQC42uwHQHFdqTtqVKpS8m5heguBzv8ApTC2laSQpL8flj4GP3gPTIqVKOBcl/E0unyM8YDHOcClGpTPJdSFj1Yfmf0qVKZLwdxf5gMrtxz1/pXAJweerH86lSq8vJpN/JHBY+tcMxqVKBnSZUSa4JNSpUFaRySarYnNSpXIRNnLHimujndIgPQMf/yalSmQ/khN/Cf+GE3ABNfLZFyOKlSrzPPY/I12KIsgUFdKN3SpUpv0RlLoIk8scVKlSpEn/9k="/>
          <p:cNvSpPr>
            <a:spLocks noChangeAspect="1" noChangeArrowheads="1"/>
          </p:cNvSpPr>
          <p:nvPr/>
        </p:nvSpPr>
        <p:spPr bwMode="auto">
          <a:xfrm>
            <a:off x="63500" y="-374650"/>
            <a:ext cx="1114425" cy="752475"/>
          </a:xfrm>
          <a:prstGeom prst="rect">
            <a:avLst/>
          </a:prstGeom>
          <a:noFill/>
        </p:spPr>
        <p:txBody>
          <a:bodyPr vert="horz" wrap="square" lIns="91440" tIns="45720" rIns="91440" bIns="45720" numCol="1" anchor="t" anchorCtr="0" compatLnSpc="1">
            <a:prstTxWarp prst="textNoShape">
              <a:avLst/>
            </a:prstTxWarp>
          </a:bodyPr>
          <a:lstStyle/>
          <a:p>
            <a:endParaRPr lang="en-NZ"/>
          </a:p>
        </p:txBody>
      </p:sp>
      <p:sp>
        <p:nvSpPr>
          <p:cNvPr id="8198" name="AutoShape 6" descr="data:image/jpeg;base64,/9j/4AAQSkZJRgABAQAAAQABAAD/2wBDAAkGBwgHBgkIBwgKCgkLDRYPDQwMDRsUFRAWIB0iIiAdHx8kKDQsJCYxJx8fLT0tMTU3Ojo6Iys/RD84QzQ5Ojf/2wBDAQoKCg0MDRoPDxo3JR8lNzc3Nzc3Nzc3Nzc3Nzc3Nzc3Nzc3Nzc3Nzc3Nzc3Nzc3Nzc3Nzc3Nzc3Nzc3Nzc3Nzf/wAARCACEAMQDASIAAhEBAxEB/8QAGwAAAgMBAQEAAAAAAAAAAAAABAUAAwYCBwH/xAA7EAACAQMDAgQDBQYFBQEAAAABAgMABBEFEiExQQYTUWEicYEUMpGx0RUjQqHB8AczUmLhJEOCkvGy/8QAGgEAAgMBAQAAAAAAAAAAAAAAAgMBBAUABv/EACgRAAICAgIBBAEEAwAAAAAAAAABAhEDIQQSMQUTIkFRFCMykXHB4f/aAAwDAQACEQMRAD8A8m8nFQQMTxRLEDg1dCoJGK4lgTWrgZzVRjI6inTxjHShnhB6CiAYDHFk0daw4JNRI9h5FEoygiiBstEPw1UyEHpRAlAXiq/MBJNQxkUfEYgc1YJVA5oWV/ShpZWHSoJGDTg8Zr6r7uKUrI24ZNHWhZnHpXHWMoLYNg+tOrTw3eXEPmBUQHpvOD/xR3h3RLq8tROrrBDuO2crlj6hf1prLpNvagpBNLuP3m35JPrQSlQcYSn4M7N4YvQhKyWrEdhJ+opHfWNxaOEuImRiMjPQ/I960upWN9bxGWKYzKvJXGGFUW04u7VYpx5kEgJCnqh9R6V0Z2BOMovZkHXmioIsmr9StGtJzE/I6q3Zh61XbSDoaJrYyL0ELa7xjAoK5tjHnHHypvBKvShrza2QKmgG9mdmYg81xuJFF3Vu0h+AVylrIoyVoKaJW2UbSVIauHXCmmMcWVORzVTwcGuQxrQvUDFSihARxipR0LOLlcHNWW0oTrRd1ZsD0ND+TtOCKmqAsIMoYcEc10i5qgDHaioRwK6gJHMsfFCM21uuKZsmVoC4jriEz4kue9dbgc4oFsg9avhzQliMlRYaqkTIolFycYqGPnBriHsoitS4zj+VN9KsxJOsZZY89XYcKByT9BX21hUx4A5pxo+nNdyzReaIIvJYySt0UYx+OSK69WAlboep4rsfsbLplvLJDZoEAYEcdMkdeeaU2fji1u3P2i3SP4sYWUZ/Cu7abQNNtRbR3sJLnc5diGlb1I6/KrNNt9FeMM1qVdvvQyHcq59ulVpSZoQh1WhvcYvtOL2UobcuVI71hrGeSO8ZY32sjE+X/St4BBb2siwIkMaqduwYH4ViLTQf3T6ldyyOhc7Y41zu6kZA5PTtURlSF5MfZ6LLlze6cryABomxj0B/5FLEi2HNaG5ijBRYxD5U8ZZDHF5eVwvJX1DbvpilEkZHGOlNUrViuvVuLKg5U8GuHk3nHeuXyGqRjJzTE2wZpUFW9sWTODz7USbTjB/KjdHiNwRGrIpA53Zpw+izE5DRn8R/SmaFRuzEzxeUTVGPixT7W9OltsNIF2seCpz9Kz0pKtQ6HPwdqgxzUqtZxjmpU2KGlwwzzSycjdkVXd3wJ+HFCfaC5onIGgskUdp0LXMwiTAJ7npS2FTIea0GjmxtljnuJJVljkLsAPhZQuAPY5bP0pGfI4Y3JHRgpSUX9hn7CljUm4ngQBdxwwJx8uKVXNiGi8y2k89RndtUgqPWjtR1bcs8SQOFlOxIxwwY849c4Ga0fhbw28aW91qIbf8Af+ykggAjjP54rN/W5Ma7ZdFnk4MSqOHf5PN3gLYI6UZBZswG0VrPFuhQ2OoJPZoEt7gEiMY/duOoHt0I+tD6faAjnitjC45YKaKbl1dMSpZOCCRiuXtjv4rUXNoAmaUvHtYk9KmUKDUrKbUbWx2FMZ5CunXCxHDvGQPcjnH50ASFfNWSuWhyv3lIYY/v0zQOOmHH4yTEIe18qCd57eEgYAlZ3diOvwr0GaK029YX08scivCIuqMSpYHjGfY1fHaaPFDDLeWryzXC5wDtUfEfTk5449q+aoS1wBaxLGqR7VjUdjjmqzRc7vyG2+sm5ja3kcruBAOegp3Y3X2GzjZovPKReaARwODzmsbHaeS8a7wHZtpVuwxW9srQHRY7bG4+Ttz3OaBqkdB22Yyw1SbWruK7mURszMgjQ8ImOg/Cj5AOhpHoC7J7qEAfuZGA28Y7CnMb72wTVqEUyrJvyVvZ7wSBQjxmFgDWhtoQy5YV9nsElHTGKf7aoQ8jvYAdXhsYrSG2kk80qXkAQhSeeC3c9KY6V4q/aLOkS/EgJIY4/wDtJNUsT9ldMsAG3KQeQaWOlvpd2sNuXlZMGSUc5b0qpl+LNDBD3I0kazxBeteWNpKy7TlgVznkVlLtd75FMLrU0uo0jSNlKnPI60tJLS4o4O0DmwzxSqaoHMXNSiyhz0qUQgziBmOCDRcEJq+OEYzxR9haNPIUDImAWLOcAADmioVtnWn2ks7eXDGXfbnA9PWjYY4DBPaXsEQ3MFMrsVKH0p/YWsWnxLgRh2Q+VMF++3fOenP4cUkt9UuJLoWWrWys7koJmUcgcdfX9aX3i3UvBYjgvbM3LfT2GqLLFvaeKXcu45ORnGT34P4V6D4S1q71gmazBilUgMZBuVvXHI4+tZSDSzaahKZRvYEgMxxxn9K0uh3UOmxSyMrtOv8Akoowuff2qtzeLHJG4K3/AKJhkjC1Z3rd5cy6g9ldXInjtnIXCBee/Tv2q61ZV5pHIH3mRiSxOSfU0THckAcmr+GoQUUihK27Hc0iMuM84pFdsu84NfJ7psE5NLjcbi2ambJhaO5Jea5hnIuUXPBPQ1S5zVRJDbsHihHdgDVNQYXDGNdu1iFPU/SutOvZWuSWc7yCop/YaBDc/Z7qeKRluZfJhhQ4aVurMP8Aaq5JPtiuLnSPsOpNawWhEm4Kgxyc9KROLgtofi+W7DtJsjcyBjljjJbGS5/StDqNzLoljlwsczqTH5gwFH+ojrgfzpgXPhXTbaSQDdG2cIcNIxB/l+lZfQ7aTxV4gN7qWWsIpQ0rkHEjjovyH5fOrOHiprvkehscipy+g/wV4Ig1Gzu73UEnjhvfijO7a+45+MDHAzyAc59MUl8S6RP4a1hrSRt8D/HbSEjLpx19x0P/ADXspS5RFMJhZexBzxXE1ut0FNxDFIRyCyA4/GmShFv4ma8zcmzySyvVdRzwaYJMCvzrfyeHNFmDedp8BY9WRdh+hGDQEvgvTyp+z3VzF/pDYfH8v611M7tFnneuXX2WxkdQSWbaDjgZ9ayJSWQcTqB6A4r0rxR4dvNPsplcrcW8oKLKnGCem4dufcivLDbMp3O5I7hapclPtbN30zL+24xje/yEeTLbYdpc+2c04SLgPjqM0qtLgJ8LgEZp4xBVSvQjIxQ4PLHepwTxwnHxf9FZBzxUq5QMc4qVYoxhYsPxAdqOj1T9jqpSESF928eoGMDHfvXMYG0E0NqkZmtisZw3b5+lHKFoXjklINbxDb3aiE/uoJecFviib1H9+o6VdZQRX7/aJGYyRDy1OeH56j54HPtWPhtmaVTMNw3YYK2SKd2epvaui7F8tcYUtjFVJdU9GnDHkl4Q8uDvnYH+H4SR7VbEoNL7eYugdhhm5NGQzgCrK8aMjKmptS8ls0Y20N5RXnNEGYEVU8igYoWCvIK5ycGuUgDPxgY9asVWkmVIwWZyFUDqSegr0rwx4StrFVub0JcXR/gYZSL5Dufc0UItkyaSMjpnhu81GIyQWpSEDJml+BPoT1+massdO8ORXrW2uXbuwGQkW5Y8+hcc+nAx716luk6Bc8YxjikzaB591HNcyrGFfc0cUAG70BJzwPl/OmtV4Oh1d9mYuSyXXPEsVvZ3MFrZJC9vaiIBkCL94Dn+LJHypumnnRIIbjViZrqEmK1WMbpHY9AvPPtnpyfWgrKOE68sVxFHJagX0nk7eNqydh26j8K4tNVuh4bTWb+Z3nm3w2CSHHlITln6cnHAJ7ADuaZki3JQXkuLH2a/CMxq0+o63q6WWxTM8hRIo23BOzEt1OOcn8K01roFzYQpY6fd6rtjch5Ytqxb+rAd+OmemeM5o/8Aw68NlIJdZnjC3M6FLUOv+XH2OPcjNPY9D1NLIW82pAHndLGpZjnrjPAOc+tDyG3UI/Q33IKTVqlr/uirw7YExJcyXuokrIwEclxlW2sRk4AyCR+FaNjjluPc0MskNlbpDEoVI1CqOuAKXXmqLj71DHSKk4Zc0roYTXCoetfBKxTeuSB1rNx3pur2OJOhJ+ZwM01j+3wsTGI2U9mIFHFpis2F4mlI41/UVtNEvZ3hjnVImPlOfhb2NeA38uZmdRguSWr2vxhJM/hrUfNt41/ctzG+cV4jc8nFUuW/kkbHpUV7E2vNnEZBORTrTptw8lup5X5+lIEzGeaYK+Arjgjmqqk4Ss1IRWbFLHIdtEc9TUq20bzLaJ35ZlyT61K0VTVnmJvpJx/AIhLL8ND3HwqS8oTHT4ck+woqHIXil+uEhYiPvHIrsmRqGguLjjLMu3gVtKUcnOOe/euo3DtkLgerH8hXEUSn435JoqIIGztye1ZraR6LFCc6t0hpbSymFN54AwM9auE+BQkEsQBDFsnoFrosB0NWsU04pGZ6rxZRze59MKFwc108pbGaHi9TW18KeEjqGy91MNDY4yqk4ab9F/OnpWY7VF3+H+hPcTHVLqMiKPiAN/E/dvp0+fyr0KOOQ4DOAPbrQ9rJGUEUEQjjj+BFGAAB2FE7lBAzlvQU2KoFhMS7R94munYBTnpVQcKOtU3M6LE+4gDaeSam6JUW3SPIor+UPfCJybq7R7e33MeGlkXOPTgk/SnMVlF4h1yKwiB/ZVjEsRIOB5a9fkXP8hWSLYljdGwY2yDn2xW48MsbLTMwkbpj5kkjcYGMAD++9WM0vabyP7VI9CsTnFRj5NvJexwptjwqrwF9BS651Qn+Pis1c6sXJWHdIfUUtvNUlgT96UVj0XOTWZLK2WcHpMVtof6jqYSMlnP40huNT8zOThe2TSG51CWYsXmYj0HFKru5ycKT9TS3kZpR4MII2GhanH+2YfMYYcsg/wDUn+lai/1jTLBSJFaSXAJRB0ryS2vDZXNtOv8A25A1buC2W4mFywEqkl0UHh/9x9ufy9KdhyaaMT1bix92LX4LfEWuMmhzO9mkJnUpEskuWOe+0Dp1rytlDkgDle1aXxlfST3ccbnKqm/jjGc/pWTJIcsD1qrnn7kizxsEeNipffkkyuONmB71dbtlQpGWxihn3k9SfmaIsATcICOMjNAldIJT6ybNPCViiWMLwoxUoXzeTUrQVJHl5O22zmKUKg3UJrKebBHIvRG5+VdRHK4NMVtVltSrgFWGMUM1caHYpPHNSZmEfDdvwq5XGc4oeaF4LhoX6qfxr4rkyCMHGetUHHZ6LFnSVh6MH+GLGe5NXOrJHuALBfvN6Ch4lwu0jCjtTO3kMZVlOCOldjfWVl+XG/VYXGWmazwr4fWO0i1PUrUOHbMcUoO3b6kDqT2zxjtWtn1nz4mZDvVBn0wBWX8PebNZ/bXuZPNWQpJh8ce5/sUxcSWzm4lh8wZ2/abdthJ/3L93PzrVg9WeS5HHWLI4SdtGl08+ZbMyHh3OCvuf/lFTyCFBEh+Njgt6Uv0pxDpkLL8KbMgYwOfb61RfXnlKWJ+4OPmalutsrRxuc+qLb2/KHy0bDPxnPQd6TPdHUZMDItUOEB53ntxQTSPdLNNNII4c7DIxxgd/r7VqfCWkwXUQv5Ebyoz/ANOjkqCR3x/U1UyZq2bmPBj42Jyl5PNf2Z9sjAtTMqbv307xgRxqTg4buckAU8ur6GONLS0TeqjGW9vavVWt01NWt7uMSWrD4t/r2x16eteK3t1DaSTeX8W2V0RhzuCkjNRm5b5DTaqi/wCkOOZytbRdfXwto8u2XPAA6D6Vnp7wyyFjk+marld53MkzEk9qrLKO1Is3apfgkksjL6ChWJzg1azZrjaCcmgbET34KLpmKALW08HXwm0adZkLfZQECrklhwQo+dYydsqQBijNEu7y3tZ4LMqGkcOW/i46YP4/jR4p9WZfKwvLkVFWuzTS3cjXP+duIfHQEdh8ulJnyOh60xvnZ5H84ESbiWB9TQLKFPxDio+wOTt6OVlboRR9nwfMII+dCRbSwAxz3ox8rCuzucVMNyQp/HDKTd6ChMPWpQXI61KuWecoY7CTkdKbWTjywGI6UnWcfKrBcbSMGua/A5STVM71+zWSEXMWN8f3sd1/4rOAFX3GtE14CpU4IIxSW6jCNwcrnI9vaq+WD8oucTLrpJ7+i+FycZo4NtCjvjNJkmKrtouOfgEt8xVeqPQ4OSvBr/DN89s1xsG5wA+0/wAQHDD+/atkhiMC3dpIvluoz6MvoR7V5xpd7HbytM3ZcAUU2rzJL5K7guS3l7iAM9Dgdau4stIo+pcSOWfuRPRWu42tLcAgK43EDpgUj1C5eaMYON7k5oVLt5LGB2JeUwBQB79TVV5OsGyEOA6pkuei9/7/ALNFOdoq8Li9Hf2UmVXlUOT5MP3R79c1qPDvjSytLFtNvWaFgS0UnlsyOpOTnAJz/KsFNcKRsBPlDoD1PqT86FNwJJJGY46KPl1/Sqk1ejeycPHmxqEtbPQfEH+IKtZyWmjlzJIMNcMhURjHRAeSfcgYz3rzyRwCCewwB6CuXmJPw4A96oZ+5NLVR0ixx+Nh4seuP+z65ZjmqjxUaX0qh3J71FkZJpFhavhb4aq3Vw79qixDyaOXbJ5om1dobhJIzg4oJjTG0Te1uffBoo7aK8Z03J/Ww3VNOS5l80S+XIQNwIyCaUtYTLlQ6MPnTi8lUZC9aARi2MVeligebhzMzk2wJbGbPQD/AMqvI24A6D1plHAWXnND3VuFyAa6OJR2gc+ec49foE27ualXwxMU6VK6mI0C7jtqM7cc1KlM+hf2cF29a6UB1wwyD1qVKFhrTQC42uwHQHFdqTtqVKpS8m5heguBzv8ApTC2laSQpL8flj4GP3gPTIqVKOBcl/E0unyM8YDHOcClGpTPJdSFj1Yfmf0qVKZLwdxf5gMrtxz1/pXAJweerH86lSq8vJpN/JHBY+tcMxqVKBnSZUSa4JNSpUFaRySarYnNSpXIRNnLHimujndIgPQMf/yalSmQ/khN/Cf+GE3ABNfLZFyOKlSrzPPY/I12KIsgUFdKN3SpUpv0RlLoIk8scVKlSpEn/9k="/>
          <p:cNvSpPr>
            <a:spLocks noChangeAspect="1" noChangeArrowheads="1"/>
          </p:cNvSpPr>
          <p:nvPr/>
        </p:nvSpPr>
        <p:spPr bwMode="auto">
          <a:xfrm>
            <a:off x="63500" y="-855663"/>
            <a:ext cx="2600325" cy="1752601"/>
          </a:xfrm>
          <a:prstGeom prst="rect">
            <a:avLst/>
          </a:prstGeom>
          <a:noFill/>
        </p:spPr>
        <p:txBody>
          <a:bodyPr vert="horz" wrap="square" lIns="91440" tIns="45720" rIns="91440" bIns="45720" numCol="1" anchor="t" anchorCtr="0" compatLnSpc="1">
            <a:prstTxWarp prst="textNoShape">
              <a:avLst/>
            </a:prstTxWarp>
          </a:bodyPr>
          <a:lstStyle/>
          <a:p>
            <a:endParaRPr lang="en-NZ"/>
          </a:p>
        </p:txBody>
      </p:sp>
      <p:sp>
        <p:nvSpPr>
          <p:cNvPr id="8200" name="AutoShape 8" descr="data:image/jpeg;base64,/9j/4AAQSkZJRgABAQAAAQABAAD/2wBDAAkGBwgHBgkIBwgKCgkLDRYPDQwMDRsUFRAWIB0iIiAdHx8kKDQsJCYxJx8fLT0tMTU3Ojo6Iys/RD84QzQ5Ojf/2wBDAQoKCg0MDRoPDxo3JR8lNzc3Nzc3Nzc3Nzc3Nzc3Nzc3Nzc3Nzc3Nzc3Nzc3Nzc3Nzc3Nzc3Nzc3Nzc3Nzc3Nzf/wAARCACEAMQDASIAAhEBAxEB/8QAGwAAAgMBAQEAAAAAAAAAAAAABAUAAwYCBwH/xAA7EAACAQMDAgQDBQYFBQEAAAABAgMABBEFEiExQQYTUWEicYEUMpGx0RUjQqHB8AczUmLhJEOCkvGy/8QAGgEAAgMBAQAAAAAAAAAAAAAAAgMBBAUABv/EACgRAAICAgIBBAEEAwAAAAAAAAABAhEDIQQSMQUTIkFRFCMykXHB4f/aAAwDAQACEQMRAD8A8m8nFQQMTxRLEDg1dCoJGK4lgTWrgZzVRjI6inTxjHShnhB6CiAYDHFk0daw4JNRI9h5FEoygiiBstEPw1UyEHpRAlAXiq/MBJNQxkUfEYgc1YJVA5oWV/ShpZWHSoJGDTg8Zr6r7uKUrI24ZNHWhZnHpXHWMoLYNg+tOrTw3eXEPmBUQHpvOD/xR3h3RLq8tROrrBDuO2crlj6hf1prLpNvagpBNLuP3m35JPrQSlQcYSn4M7N4YvQhKyWrEdhJ+opHfWNxaOEuImRiMjPQ/I960upWN9bxGWKYzKvJXGGFUW04u7VYpx5kEgJCnqh9R6V0Z2BOMovZkHXmioIsmr9StGtJzE/I6q3Zh61XbSDoaJrYyL0ELa7xjAoK5tjHnHHypvBKvShrza2QKmgG9mdmYg81xuJFF3Vu0h+AVylrIoyVoKaJW2UbSVIauHXCmmMcWVORzVTwcGuQxrQvUDFSihARxipR0LOLlcHNWW0oTrRd1ZsD0ND+TtOCKmqAsIMoYcEc10i5qgDHaioRwK6gJHMsfFCM21uuKZsmVoC4jriEz4kue9dbgc4oFsg9avhzQliMlRYaqkTIolFycYqGPnBriHsoitS4zj+VN9KsxJOsZZY89XYcKByT9BX21hUx4A5pxo+nNdyzReaIIvJYySt0UYx+OSK69WAlboep4rsfsbLplvLJDZoEAYEcdMkdeeaU2fji1u3P2i3SP4sYWUZ/Cu7abQNNtRbR3sJLnc5diGlb1I6/KrNNt9FeMM1qVdvvQyHcq59ulVpSZoQh1WhvcYvtOL2UobcuVI71hrGeSO8ZY32sjE+X/St4BBb2siwIkMaqduwYH4ViLTQf3T6ldyyOhc7Y41zu6kZA5PTtURlSF5MfZ6LLlze6cryABomxj0B/5FLEi2HNaG5ijBRYxD5U8ZZDHF5eVwvJX1DbvpilEkZHGOlNUrViuvVuLKg5U8GuHk3nHeuXyGqRjJzTE2wZpUFW9sWTODz7USbTjB/KjdHiNwRGrIpA53Zpw+izE5DRn8R/SmaFRuzEzxeUTVGPixT7W9OltsNIF2seCpz9Kz0pKtQ6HPwdqgxzUqtZxjmpU2KGlwwzzSycjdkVXd3wJ+HFCfaC5onIGgskUdp0LXMwiTAJ7npS2FTIea0GjmxtljnuJJVljkLsAPhZQuAPY5bP0pGfI4Y3JHRgpSUX9hn7CljUm4ngQBdxwwJx8uKVXNiGi8y2k89RndtUgqPWjtR1bcs8SQOFlOxIxwwY849c4Ga0fhbw28aW91qIbf8Af+ykggAjjP54rN/W5Ma7ZdFnk4MSqOHf5PN3gLYI6UZBZswG0VrPFuhQ2OoJPZoEt7gEiMY/duOoHt0I+tD6faAjnitjC45YKaKbl1dMSpZOCCRiuXtjv4rUXNoAmaUvHtYk9KmUKDUrKbUbWx2FMZ5CunXCxHDvGQPcjnH50ASFfNWSuWhyv3lIYY/v0zQOOmHH4yTEIe18qCd57eEgYAlZ3diOvwr0GaK029YX08scivCIuqMSpYHjGfY1fHaaPFDDLeWryzXC5wDtUfEfTk5449q+aoS1wBaxLGqR7VjUdjjmqzRc7vyG2+sm5ja3kcruBAOegp3Y3X2GzjZovPKReaARwODzmsbHaeS8a7wHZtpVuwxW9srQHRY7bG4+Ttz3OaBqkdB22Yyw1SbWruK7mURszMgjQ8ImOg/Cj5AOhpHoC7J7qEAfuZGA28Y7CnMb72wTVqEUyrJvyVvZ7wSBQjxmFgDWhtoQy5YV9nsElHTGKf7aoQ8jvYAdXhsYrSG2kk80qXkAQhSeeC3c9KY6V4q/aLOkS/EgJIY4/wDtJNUsT9ldMsAG3KQeQaWOlvpd2sNuXlZMGSUc5b0qpl+LNDBD3I0kazxBeteWNpKy7TlgVznkVlLtd75FMLrU0uo0jSNlKnPI60tJLS4o4O0DmwzxSqaoHMXNSiyhz0qUQgziBmOCDRcEJq+OEYzxR9haNPIUDImAWLOcAADmioVtnWn2ks7eXDGXfbnA9PWjYY4DBPaXsEQ3MFMrsVKH0p/YWsWnxLgRh2Q+VMF++3fOenP4cUkt9UuJLoWWrWys7koJmUcgcdfX9aX3i3UvBYjgvbM3LfT2GqLLFvaeKXcu45ORnGT34P4V6D4S1q71gmazBilUgMZBuVvXHI4+tZSDSzaahKZRvYEgMxxxn9K0uh3UOmxSyMrtOv8Akoowuff2qtzeLHJG4K3/AKJhkjC1Z3rd5cy6g9ldXInjtnIXCBee/Tv2q61ZV5pHIH3mRiSxOSfU0THckAcmr+GoQUUihK27Hc0iMuM84pFdsu84NfJ7psE5NLjcbi2ambJhaO5Jea5hnIuUXPBPQ1S5zVRJDbsHihHdgDVNQYXDGNdu1iFPU/SutOvZWuSWc7yCop/YaBDc/Z7qeKRluZfJhhQ4aVurMP8Aaq5JPtiuLnSPsOpNawWhEm4Kgxyc9KROLgtofi+W7DtJsjcyBjljjJbGS5/StDqNzLoljlwsczqTH5gwFH+ojrgfzpgXPhXTbaSQDdG2cIcNIxB/l+lZfQ7aTxV4gN7qWWsIpQ0rkHEjjovyH5fOrOHiprvkehscipy+g/wV4Ig1Gzu73UEnjhvfijO7a+45+MDHAzyAc59MUl8S6RP4a1hrSRt8D/HbSEjLpx19x0P/ADXspS5RFMJhZexBzxXE1ut0FNxDFIRyCyA4/GmShFv4ma8zcmzySyvVdRzwaYJMCvzrfyeHNFmDedp8BY9WRdh+hGDQEvgvTyp+z3VzF/pDYfH8v611M7tFnneuXX2WxkdQSWbaDjgZ9ayJSWQcTqB6A4r0rxR4dvNPsplcrcW8oKLKnGCem4dufcivLDbMp3O5I7hapclPtbN30zL+24xje/yEeTLbYdpc+2c04SLgPjqM0qtLgJ8LgEZp4xBVSvQjIxQ4PLHepwTxwnHxf9FZBzxUq5QMc4qVYoxhYsPxAdqOj1T9jqpSESF928eoGMDHfvXMYG0E0NqkZmtisZw3b5+lHKFoXjklINbxDb3aiE/uoJecFviib1H9+o6VdZQRX7/aJGYyRDy1OeH56j54HPtWPhtmaVTMNw3YYK2SKd2epvaui7F8tcYUtjFVJdU9GnDHkl4Q8uDvnYH+H4SR7VbEoNL7eYugdhhm5NGQzgCrK8aMjKmptS8ls0Y20N5RXnNEGYEVU8igYoWCvIK5ycGuUgDPxgY9asVWkmVIwWZyFUDqSegr0rwx4StrFVub0JcXR/gYZSL5Dufc0UItkyaSMjpnhu81GIyQWpSEDJml+BPoT1+massdO8ORXrW2uXbuwGQkW5Y8+hcc+nAx716luk6Bc8YxjikzaB591HNcyrGFfc0cUAG70BJzwPl/OmtV4Oh1d9mYuSyXXPEsVvZ3MFrZJC9vaiIBkCL94Dn+LJHypumnnRIIbjViZrqEmK1WMbpHY9AvPPtnpyfWgrKOE68sVxFHJagX0nk7eNqydh26j8K4tNVuh4bTWb+Z3nm3w2CSHHlITln6cnHAJ7ADuaZki3JQXkuLH2a/CMxq0+o63q6WWxTM8hRIo23BOzEt1OOcn8K01roFzYQpY6fd6rtjch5Ytqxb+rAd+OmemeM5o/8Aw68NlIJdZnjC3M6FLUOv+XH2OPcjNPY9D1NLIW82pAHndLGpZjnrjPAOc+tDyG3UI/Q33IKTVqlr/uirw7YExJcyXuokrIwEclxlW2sRk4AyCR+FaNjjluPc0MskNlbpDEoVI1CqOuAKXXmqLj71DHSKk4Zc0roYTXCoetfBKxTeuSB1rNx3pur2OJOhJ+ZwM01j+3wsTGI2U9mIFHFpis2F4mlI41/UVtNEvZ3hjnVImPlOfhb2NeA38uZmdRguSWr2vxhJM/hrUfNt41/ctzG+cV4jc8nFUuW/kkbHpUV7E2vNnEZBORTrTptw8lup5X5+lIEzGeaYK+Arjgjmqqk4Ss1IRWbFLHIdtEc9TUq20bzLaJ35ZlyT61K0VTVnmJvpJx/AIhLL8ND3HwqS8oTHT4ck+woqHIXil+uEhYiPvHIrsmRqGguLjjLMu3gVtKUcnOOe/euo3DtkLgerH8hXEUSn435JoqIIGztye1ZraR6LFCc6t0hpbSymFN54AwM9auE+BQkEsQBDFsnoFrosB0NWsU04pGZ6rxZRze59MKFwc108pbGaHi9TW18KeEjqGy91MNDY4yqk4ab9F/OnpWY7VF3+H+hPcTHVLqMiKPiAN/E/dvp0+fyr0KOOQ4DOAPbrQ9rJGUEUEQjjj+BFGAAB2FE7lBAzlvQU2KoFhMS7R94munYBTnpVQcKOtU3M6LE+4gDaeSam6JUW3SPIor+UPfCJybq7R7e33MeGlkXOPTgk/SnMVlF4h1yKwiB/ZVjEsRIOB5a9fkXP8hWSLYljdGwY2yDn2xW48MsbLTMwkbpj5kkjcYGMAD++9WM0vabyP7VI9CsTnFRj5NvJexwptjwqrwF9BS651Qn+Pis1c6sXJWHdIfUUtvNUlgT96UVj0XOTWZLK2WcHpMVtof6jqYSMlnP40huNT8zOThe2TSG51CWYsXmYj0HFKru5ycKT9TS3kZpR4MII2GhanH+2YfMYYcsg/wDUn+lai/1jTLBSJFaSXAJRB0ryS2vDZXNtOv8A25A1buC2W4mFywEqkl0UHh/9x9ufy9KdhyaaMT1bix92LX4LfEWuMmhzO9mkJnUpEskuWOe+0Dp1rytlDkgDle1aXxlfST3ccbnKqm/jjGc/pWTJIcsD1qrnn7kizxsEeNipffkkyuONmB71dbtlQpGWxihn3k9SfmaIsATcICOMjNAldIJT6ybNPCViiWMLwoxUoXzeTUrQVJHl5O22zmKUKg3UJrKebBHIvRG5+VdRHK4NMVtVltSrgFWGMUM1caHYpPHNSZmEfDdvwq5XGc4oeaF4LhoX6qfxr4rkyCMHGetUHHZ6LFnSVh6MH+GLGe5NXOrJHuALBfvN6Ch4lwu0jCjtTO3kMZVlOCOldjfWVl+XG/VYXGWmazwr4fWO0i1PUrUOHbMcUoO3b6kDqT2zxjtWtn1nz4mZDvVBn0wBWX8PebNZ/bXuZPNWQpJh8ce5/sUxcSWzm4lh8wZ2/abdthJ/3L93PzrVg9WeS5HHWLI4SdtGl08+ZbMyHh3OCvuf/lFTyCFBEh+Njgt6Uv0pxDpkLL8KbMgYwOfb61RfXnlKWJ+4OPmalutsrRxuc+qLb2/KHy0bDPxnPQd6TPdHUZMDItUOEB53ntxQTSPdLNNNII4c7DIxxgd/r7VqfCWkwXUQv5Ebyoz/ANOjkqCR3x/U1UyZq2bmPBj42Jyl5PNf2Z9sjAtTMqbv307xgRxqTg4buckAU8ur6GONLS0TeqjGW9vavVWt01NWt7uMSWrD4t/r2x16eteK3t1DaSTeX8W2V0RhzuCkjNRm5b5DTaqi/wCkOOZytbRdfXwto8u2XPAA6D6Vnp7wyyFjk+marld53MkzEk9qrLKO1Is3apfgkksjL6ChWJzg1azZrjaCcmgbET34KLpmKALW08HXwm0adZkLfZQECrklhwQo+dYydsqQBijNEu7y3tZ4LMqGkcOW/i46YP4/jR4p9WZfKwvLkVFWuzTS3cjXP+duIfHQEdh8ulJnyOh60xvnZ5H84ESbiWB9TQLKFPxDio+wOTt6OVlboRR9nwfMII+dCRbSwAxz3ox8rCuzucVMNyQp/HDKTd6ChMPWpQXI61KuWecoY7CTkdKbWTjywGI6UnWcfKrBcbSMGua/A5STVM71+zWSEXMWN8f3sd1/4rOAFX3GtE14CpU4IIxSW6jCNwcrnI9vaq+WD8oucTLrpJ7+i+FycZo4NtCjvjNJkmKrtouOfgEt8xVeqPQ4OSvBr/DN89s1xsG5wA+0/wAQHDD+/atkhiMC3dpIvluoz6MvoR7V5xpd7HbytM3ZcAUU2rzJL5K7guS3l7iAM9Dgdau4stIo+pcSOWfuRPRWu42tLcAgK43EDpgUj1C5eaMYON7k5oVLt5LGB2JeUwBQB79TVV5OsGyEOA6pkuei9/7/ALNFOdoq8Li9Hf2UmVXlUOT5MP3R79c1qPDvjSytLFtNvWaFgS0UnlsyOpOTnAJz/KsFNcKRsBPlDoD1PqT86FNwJJJGY46KPl1/Sqk1ejeycPHmxqEtbPQfEH+IKtZyWmjlzJIMNcMhURjHRAeSfcgYz3rzyRwCCewwB6CuXmJPw4A96oZ+5NLVR0ixx+Nh4seuP+z65ZjmqjxUaX0qh3J71FkZJpFhavhb4aq3Vw79qixDyaOXbJ5om1dobhJIzg4oJjTG0Te1uffBoo7aK8Z03J/Ww3VNOS5l80S+XIQNwIyCaUtYTLlQ6MPnTi8lUZC9aARi2MVeligebhzMzk2wJbGbPQD/AMqvI24A6D1plHAWXnND3VuFyAa6OJR2gc+ec49foE27ualXwxMU6VK6mI0C7jtqM7cc1KlM+hf2cF29a6UB1wwyD1qVKFhrTQC42uwHQHFdqTtqVKpS8m5heguBzv8ApTC2laSQpL8flj4GP3gPTIqVKOBcl/E0unyM8YDHOcClGpTPJdSFj1Yfmf0qVKZLwdxf5gMrtxz1/pXAJweerH86lSq8vJpN/JHBY+tcMxqVKBnSZUSa4JNSpUFaRySarYnNSpXIRNnLHimujndIgPQMf/yalSmQ/khN/Cf+GE3ABNfLZFyOKlSrzPPY/I12KIsgUFdKN3SpUpv0RlLoIk8scVKlSpEn/9k="/>
          <p:cNvSpPr>
            <a:spLocks noChangeAspect="1" noChangeArrowheads="1"/>
          </p:cNvSpPr>
          <p:nvPr/>
        </p:nvSpPr>
        <p:spPr bwMode="auto">
          <a:xfrm>
            <a:off x="63500" y="-855663"/>
            <a:ext cx="2600325" cy="1752601"/>
          </a:xfrm>
          <a:prstGeom prst="rect">
            <a:avLst/>
          </a:prstGeom>
          <a:noFill/>
        </p:spPr>
        <p:txBody>
          <a:bodyPr vert="horz" wrap="square" lIns="91440" tIns="45720" rIns="91440" bIns="45720" numCol="1" anchor="t" anchorCtr="0" compatLnSpc="1">
            <a:prstTxWarp prst="textNoShape">
              <a:avLst/>
            </a:prstTxWarp>
          </a:bodyPr>
          <a:lstStyle/>
          <a:p>
            <a:endParaRPr lang="en-NZ"/>
          </a:p>
        </p:txBody>
      </p:sp>
    </p:spTree>
  </p:cSld>
  <p:clrMapOvr>
    <a:masterClrMapping/>
  </p:clrMapOvr>
  <p:transition spd="slow">
    <p:strips dir="ru"/>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ntCD1\ClipArt2\j0215209.wmf"/>
          <p:cNvPicPr>
            <a:picLocks noChangeAspect="1" noChangeArrowheads="1"/>
          </p:cNvPicPr>
          <p:nvPr/>
        </p:nvPicPr>
        <p:blipFill>
          <a:blip r:embed="rId3" cstate="print"/>
          <a:srcRect/>
          <a:stretch>
            <a:fillRect/>
          </a:stretch>
        </p:blipFill>
        <p:spPr bwMode="auto">
          <a:xfrm rot="3514799">
            <a:off x="9517744" y="4533219"/>
            <a:ext cx="1943477" cy="1966111"/>
          </a:xfrm>
          <a:prstGeom prst="rect">
            <a:avLst/>
          </a:prstGeom>
          <a:noFill/>
        </p:spPr>
      </p:pic>
      <p:sp>
        <p:nvSpPr>
          <p:cNvPr id="2" name="Title 1"/>
          <p:cNvSpPr>
            <a:spLocks noGrp="1"/>
          </p:cNvSpPr>
          <p:nvPr>
            <p:ph type="title"/>
          </p:nvPr>
        </p:nvSpPr>
        <p:spPr/>
        <p:txBody>
          <a:bodyPr/>
          <a:lstStyle/>
          <a:p>
            <a:r>
              <a:rPr lang="en-NZ" dirty="0" smtClean="0"/>
              <a:t>HISTORY</a:t>
            </a:r>
            <a:endParaRPr lang="en-NZ" dirty="0"/>
          </a:p>
        </p:txBody>
      </p:sp>
      <p:sp>
        <p:nvSpPr>
          <p:cNvPr id="3" name="Content Placeholder 2"/>
          <p:cNvSpPr>
            <a:spLocks noGrp="1"/>
          </p:cNvSpPr>
          <p:nvPr>
            <p:ph idx="1"/>
          </p:nvPr>
        </p:nvSpPr>
        <p:spPr/>
        <p:txBody>
          <a:bodyPr>
            <a:normAutofit/>
          </a:bodyPr>
          <a:lstStyle/>
          <a:p>
            <a:r>
              <a:rPr lang="en-NZ" sz="2800" dirty="0" smtClean="0"/>
              <a:t>In 1988 Natalya Lisovskaya got  72 feet and 11¾  inches and set a world record.</a:t>
            </a:r>
          </a:p>
          <a:p>
            <a:r>
              <a:rPr lang="en-NZ" sz="2800" dirty="0" smtClean="0"/>
              <a:t>In 1988 also </a:t>
            </a:r>
            <a:r>
              <a:rPr lang="en-NZ" sz="2800" dirty="0" err="1" smtClean="0"/>
              <a:t>Glf</a:t>
            </a:r>
            <a:r>
              <a:rPr lang="en-NZ" sz="2800" dirty="0" smtClean="0"/>
              <a:t>  </a:t>
            </a:r>
            <a:r>
              <a:rPr lang="en-NZ" sz="2800" dirty="0" err="1" smtClean="0"/>
              <a:t>Timmermann</a:t>
            </a:r>
            <a:r>
              <a:rPr lang="en-NZ" sz="2800" dirty="0" smtClean="0"/>
              <a:t> got 73 feet and 8¾  inches and set a world record.</a:t>
            </a:r>
            <a:endParaRPr lang="en-NZ" sz="2800" dirty="0"/>
          </a:p>
        </p:txBody>
      </p:sp>
      <p:sp>
        <p:nvSpPr>
          <p:cNvPr id="5" name="TextBox 4"/>
          <p:cNvSpPr txBox="1"/>
          <p:nvPr/>
        </p:nvSpPr>
        <p:spPr>
          <a:xfrm>
            <a:off x="755576" y="4149080"/>
            <a:ext cx="7632848" cy="830997"/>
          </a:xfrm>
          <a:prstGeom prst="rect">
            <a:avLst/>
          </a:prstGeom>
          <a:noFill/>
        </p:spPr>
        <p:txBody>
          <a:bodyPr wrap="square" rtlCol="0">
            <a:spAutoFit/>
          </a:bodyPr>
          <a:lstStyle/>
          <a:p>
            <a:r>
              <a:rPr lang="en-NZ" sz="4800" dirty="0" smtClean="0"/>
              <a:t>Aren’t these guys stars!!!</a:t>
            </a:r>
            <a:endParaRPr lang="en-NZ" sz="4800" dirty="0"/>
          </a:p>
        </p:txBody>
      </p:sp>
    </p:spTree>
  </p:cSld>
  <p:clrMapOvr>
    <a:masterClrMapping/>
  </p:clrMapOvr>
  <p:transition spd="slow">
    <p:strips dir="ru"/>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nodeType="clickEffect">
                                  <p:stCondLst>
                                    <p:cond delay="0"/>
                                  </p:stCondLst>
                                  <p:childTnLst>
                                    <p:animMotion origin="layout" path="M -0.06302 0.04514 C -0.06597 0.04398 -0.0684 0.04236 -0.07118 0.0419 C -0.07952 0.04028 -0.08872 0.0412 -0.09722 0.03866 C -0.09965 0.03796 -0.10052 0.03403 -0.10261 0.03241 C -0.10486 0.03079 -0.10799 0.03055 -0.11042 0.02916 C -0.11997 0.02338 -0.12899 0.0169 -0.13941 0.01319 C -0.15538 0.00741 -0.17118 0.00116 -0.18663 -0.00579 C -0.19705 -0.01042 -0.20886 -0.01111 -0.21823 -0.01852 C -0.22101 -0.0206 -0.22327 -0.02338 -0.22622 -0.02477 C -0.23611 -0.02986 -0.24514 -0.03079 -0.25486 -0.0375 C -0.26632 -0.04514 -0.27726 -0.04746 -0.28924 -0.05347 C -0.29583 -0.05671 -0.30122 -0.06273 -0.30764 -0.06597 C -0.31111 -0.06759 -0.31476 -0.06759 -0.31788 -0.06921 C -0.34392 -0.08125 -0.3125 -0.06921 -0.33906 -0.08519 C -0.34392 -0.0882 -0.35469 -0.09144 -0.35469 -0.09121 C -0.36476 -0.10301 -0.3717 -0.11852 -0.38125 -0.12963 C -0.38368 -0.13218 -0.38681 -0.13334 -0.38906 -0.13588 C -0.39844 -0.14537 -0.40278 -0.15625 -0.41528 -0.16134 C -0.41788 -0.1625 -0.42083 -0.16296 -0.42327 -0.16459 C -0.43142 -0.17014 -0.43993 -0.1757 -0.4467 -0.18357 C -0.44861 -0.18565 -0.44983 -0.18843 -0.45208 -0.18982 C -0.45712 -0.19283 -0.46771 -0.1963 -0.46771 -0.19607 C -0.47448 -0.20417 -0.48004 -0.20857 -0.48889 -0.21204 C -0.4934 -0.21759 -0.49583 -0.2213 -0.50191 -0.22477 C -0.50712 -0.22755 -0.51337 -0.22755 -0.51771 -0.23125 C -0.52049 -0.23334 -0.52257 -0.23634 -0.52587 -0.2375 C -0.5316 -0.23959 -0.53785 -0.23959 -0.54427 -0.24074 C -0.57934 -0.23796 -0.59757 -0.23449 -0.63351 -0.24074 C -0.63924 -0.24167 -0.64375 -0.24792 -0.64931 -0.25023 C -0.66233 -0.26621 -0.6599 -0.26366 -0.67795 -0.26921 C -0.70226 -0.28866 -0.72153 -0.29746 -0.74913 -0.30741 C -0.77517 -0.31667 -0.79879 -0.3294 -0.82535 -0.33588 C -0.85156 -0.33287 -0.87761 -0.32894 -0.90399 -0.32639 C -0.90851 -0.32523 -0.91285 -0.32454 -0.91702 -0.32315 C -0.92257 -0.3213 -0.93299 -0.3169 -0.93299 -0.31667 C -0.94184 -0.32384 -0.95035 -0.3257 -0.9592 -0.33264 C -0.97465 -0.33033 -0.99011 -0.32917 -1.00399 -0.32014 C -1.02535 -0.30625 -1.04514 -0.28866 -1.06684 -0.2757 C -1.07309 -0.26621 -1.07917 -0.25671 -1.08524 -0.24699 C -1.08802 -0.24283 -1.09323 -0.23426 -1.09323 -0.23403 C -1.10851 -0.25278 -1.12535 -0.24236 -1.14844 -0.24074 C -1.15313 -0.23773 -1.17083 -0.22871 -1.17708 -0.22153 C -1.18802 -0.20996 -1.19462 -0.19931 -1.20625 -0.18982 C -1.21424 -0.17431 -1.22795 -0.16343 -1.24011 -0.15185 C -1.24757 -0.14468 -1.25295 -0.13218 -1.25851 -0.12315 C -1.26198 -0.11065 -1.26129 -0.1169 -1.26129 -0.10417 L -1.31649 -0.02801 " pathEditMode="relative" rAng="0" ptsTypes="fffffffffffffffffffffffffffffffffffffffffffffAA">
                                      <p:cBhvr>
                                        <p:cTn id="19" dur="3000" fill="hold"/>
                                        <p:tgtEl>
                                          <p:spTgt spid="1026"/>
                                        </p:tgtEl>
                                        <p:attrNameLst>
                                          <p:attrName>ppt_x</p:attrName>
                                          <p:attrName>ppt_y</p:attrName>
                                        </p:attrNameLst>
                                      </p:cBhvr>
                                      <p:rCtr x="-627" y="-1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lstStyle/>
          <a:p>
            <a:r>
              <a:rPr lang="en-NZ" dirty="0" smtClean="0"/>
              <a:t>HOW DID THE KIWIS GO?</a:t>
            </a:r>
            <a:endParaRPr lang="en-NZ" dirty="0"/>
          </a:p>
        </p:txBody>
      </p:sp>
      <p:sp>
        <p:nvSpPr>
          <p:cNvPr id="3" name="Content Placeholder 2"/>
          <p:cNvSpPr>
            <a:spLocks noGrp="1"/>
          </p:cNvSpPr>
          <p:nvPr>
            <p:ph idx="1"/>
          </p:nvPr>
        </p:nvSpPr>
        <p:spPr>
          <a:xfrm>
            <a:off x="467544" y="2060848"/>
            <a:ext cx="8229600" cy="4389120"/>
          </a:xfrm>
        </p:spPr>
        <p:txBody>
          <a:bodyPr>
            <a:normAutofit/>
          </a:bodyPr>
          <a:lstStyle/>
          <a:p>
            <a:r>
              <a:rPr lang="en-NZ" sz="2800" dirty="0" smtClean="0"/>
              <a:t>So are you wondering where we are in the table of  shot put well</a:t>
            </a:r>
            <a:r>
              <a:rPr lang="en-NZ" sz="3200" dirty="0" smtClean="0"/>
              <a:t>:</a:t>
            </a:r>
          </a:p>
          <a:p>
            <a:r>
              <a:rPr lang="en-NZ" sz="2800" dirty="0" smtClean="0"/>
              <a:t>In </a:t>
            </a:r>
            <a:r>
              <a:rPr lang="en-NZ" sz="2800" dirty="0" err="1" smtClean="0"/>
              <a:t>Womens</a:t>
            </a:r>
            <a:r>
              <a:rPr lang="en-NZ" sz="2800" dirty="0" smtClean="0"/>
              <a:t> Shot Put we got a gold </a:t>
            </a:r>
            <a:r>
              <a:rPr lang="en-NZ" sz="2800" dirty="0" err="1" smtClean="0"/>
              <a:t>fom</a:t>
            </a:r>
            <a:r>
              <a:rPr lang="en-NZ" sz="2800" dirty="0" smtClean="0"/>
              <a:t> Valerie Adams</a:t>
            </a:r>
          </a:p>
          <a:p>
            <a:pPr>
              <a:buNone/>
            </a:pPr>
            <a:endParaRPr lang="en-NZ" sz="2800" dirty="0"/>
          </a:p>
        </p:txBody>
      </p:sp>
      <p:pic>
        <p:nvPicPr>
          <p:cNvPr id="8193" name="Picture 1" descr="C:\Program Files\Microsoft Office\Media\CntCD1\ClipArt1\j0186230.wmf"/>
          <p:cNvPicPr>
            <a:picLocks noChangeAspect="1" noChangeArrowheads="1"/>
          </p:cNvPicPr>
          <p:nvPr/>
        </p:nvPicPr>
        <p:blipFill>
          <a:blip r:embed="rId3" cstate="print"/>
          <a:srcRect/>
          <a:stretch>
            <a:fillRect/>
          </a:stretch>
        </p:blipFill>
        <p:spPr bwMode="auto">
          <a:xfrm>
            <a:off x="683568" y="0"/>
            <a:ext cx="1831543" cy="1251814"/>
          </a:xfrm>
          <a:prstGeom prst="rect">
            <a:avLst/>
          </a:prstGeom>
          <a:noFill/>
        </p:spPr>
      </p:pic>
      <p:pic>
        <p:nvPicPr>
          <p:cNvPr id="8194" name="Picture 2" descr="C:\Program Files\Microsoft Office\MEDIA\CAGCAT10\j0158007.wmf"/>
          <p:cNvPicPr>
            <a:picLocks noChangeAspect="1" noChangeArrowheads="1"/>
          </p:cNvPicPr>
          <p:nvPr/>
        </p:nvPicPr>
        <p:blipFill>
          <a:blip r:embed="rId4" cstate="print"/>
          <a:srcRect/>
          <a:stretch>
            <a:fillRect/>
          </a:stretch>
        </p:blipFill>
        <p:spPr bwMode="auto">
          <a:xfrm rot="20347256">
            <a:off x="6094129" y="448298"/>
            <a:ext cx="2614784" cy="537667"/>
          </a:xfrm>
          <a:prstGeom prst="rect">
            <a:avLst/>
          </a:prstGeom>
          <a:noFill/>
        </p:spPr>
      </p:pic>
    </p:spTree>
  </p:cSld>
  <p:clrMapOvr>
    <a:masterClrMapping/>
  </p:clrMapOvr>
  <p:transition spd="slow">
    <p:strips dir="ru"/>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8.33333E-6 4.44444E-6 C 0.00451 -0.00185 0.0092 -0.0037 0.01371 -0.00579 C 0.01597 -0.00671 0.02048 -0.0088 0.02048 -0.0088 C 0.03177 0.00093 0.03368 0.00046 0.04774 -0.00278 C 0.06614 0.00208 0.08368 -0.00347 0.10243 4.44444E-6 C 0.11788 0.00718 0.13194 0.00625 0.14774 0.00324 C 0.17656 -0.00949 0.15659 -0.00255 0.2092 -0.00579 C 0.21371 -0.00671 0.24305 -0.0125 0.24548 -0.01181 C 0.24774 -0.01111 0.24652 -0.00556 0.24774 -0.00278 C 0.24895 -0.00023 0.25746 0.00903 0.2592 0.00926 C 0.28715 0.01204 0.31527 0.01134 0.34322 0.01227 C 0.37743 0.02338 0.32638 0.00579 0.36145 0.02153 C 0.36961 0.02523 0.37899 0.02477 0.38645 0.03055 C 0.39496 0.03704 0.41145 0.05162 0.41145 0.05162 C 0.41215 0.05463 0.41128 0.06018 0.41371 0.06088 C 0.41961 0.06296 0.43003 0.05764 0.43645 0.05486 C 0.43836 0.05208 0.44461 0.04259 0.44774 0.04259 C 0.44982 0.04259 0.45052 0.04722 0.45243 0.04861 C 0.4552 0.05046 0.4585 0.05069 0.46145 0.05162 C 0.46822 0.04861 0.47065 0.04792 0.47743 0.04259 C 0.48211 0.03889 0.49097 0.03055 0.49097 0.03055 C 0.49409 0.00555 0.49982 0.00208 0.50468 -0.02407 C 0.50538 -0.02801 0.50486 -0.03287 0.50694 -0.03611 C 0.51059 -0.04167 0.51649 -0.04329 0.52048 -0.04838 C 0.52274 -0.05139 0.52465 -0.05509 0.52743 -0.05741 C 0.53593 -0.06482 0.5493 -0.0632 0.5592 -0.06644 C 0.57465 -0.08009 0.5894 -0.07338 0.60694 -0.06945 C 0.6269 -0.05162 0.59201 -0.08079 0.6342 -0.06042 C 0.63871 -0.0581 0.63906 -0.04861 0.64322 -0.04514 C 0.64548 -0.04329 0.65763 -0.03958 0.6592 -0.03912 C 0.66215 -0.03704 0.66579 -0.03634 0.66822 -0.0331 C 0.68211 -0.01458 0.68072 0.02153 0.69774 0.03657 C 0.69843 0.03958 0.69861 0.04305 0.69999 0.0456 C 0.7026 0.05023 0.7092 0.05787 0.7092 0.05787 " pathEditMode="relative" ptsTypes="fffffffffffffffffffffffffffffffffA">
                                      <p:cBhvr>
                                        <p:cTn id="20" dur="2000" fill="hold"/>
                                        <p:tgtEl>
                                          <p:spTgt spid="819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Equipment</a:t>
            </a:r>
            <a:endParaRPr lang="en-NZ" dirty="0"/>
          </a:p>
        </p:txBody>
      </p:sp>
      <p:sp>
        <p:nvSpPr>
          <p:cNvPr id="3" name="Content Placeholder 2"/>
          <p:cNvSpPr>
            <a:spLocks noGrp="1"/>
          </p:cNvSpPr>
          <p:nvPr>
            <p:ph idx="1"/>
          </p:nvPr>
        </p:nvSpPr>
        <p:spPr/>
        <p:txBody>
          <a:bodyPr/>
          <a:lstStyle/>
          <a:p>
            <a:r>
              <a:rPr lang="en-NZ" dirty="0" smtClean="0"/>
              <a:t>Brass/Iron balls</a:t>
            </a:r>
            <a:endParaRPr lang="en-NZ" dirty="0"/>
          </a:p>
        </p:txBody>
      </p:sp>
      <p:pic>
        <p:nvPicPr>
          <p:cNvPr id="4" name="Picture 5" descr="http://2.bp.blogspot.com/-FsVLy9WsReA/T2xyet6qZBI/AAAAAAAAIhM/uK6FDRS4akc/s1600/shot+put.jpg"/>
          <p:cNvPicPr>
            <a:picLocks noChangeAspect="1" noChangeArrowheads="1"/>
          </p:cNvPicPr>
          <p:nvPr/>
        </p:nvPicPr>
        <p:blipFill>
          <a:blip r:embed="rId3" cstate="print"/>
          <a:srcRect/>
          <a:stretch>
            <a:fillRect/>
          </a:stretch>
        </p:blipFill>
        <p:spPr bwMode="auto">
          <a:xfrm>
            <a:off x="4860032" y="3429000"/>
            <a:ext cx="2376264" cy="2376264"/>
          </a:xfrm>
          <a:prstGeom prst="rect">
            <a:avLst/>
          </a:prstGeom>
          <a:noFill/>
        </p:spPr>
      </p:pic>
      <p:sp>
        <p:nvSpPr>
          <p:cNvPr id="5" name="Down Arrow 4"/>
          <p:cNvSpPr/>
          <p:nvPr/>
        </p:nvSpPr>
        <p:spPr>
          <a:xfrm rot="18978072">
            <a:off x="3469739" y="2187348"/>
            <a:ext cx="1152128" cy="144016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bg1"/>
              </a:solidFill>
            </a:endParaRPr>
          </a:p>
        </p:txBody>
      </p:sp>
    </p:spTree>
  </p:cSld>
  <p:clrMapOvr>
    <a:masterClrMapping/>
  </p:clrMapOvr>
  <p:transition spd="slow">
    <p:strips dir="ru"/>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4"/>
                                        </p:tgtEl>
                                      </p:cBhvr>
                                      <p:by x="150000" y="150000"/>
                                    </p:animScale>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4"/>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20" presetClass="emph" presetSubtype="0" fill="hold" nodeType="clickEffect">
                                  <p:stCondLst>
                                    <p:cond delay="0"/>
                                  </p:stCondLst>
                                  <p:iterate type="lt">
                                    <p:tmPct val="10000"/>
                                  </p:iterate>
                                  <p:childTnLst>
                                    <p:set>
                                      <p:cBhvr override="childStyle">
                                        <p:cTn id="24" dur="500" autoRev="1" fill="hold"/>
                                        <p:tgtEl>
                                          <p:spTgt spid="3">
                                            <p:txEl>
                                              <p:pRg st="0" end="0"/>
                                            </p:txEl>
                                          </p:spTgt>
                                        </p:tgtEl>
                                        <p:attrNameLst>
                                          <p:attrName>style.color</p:attrName>
                                        </p:attrNameLst>
                                      </p:cBhvr>
                                      <p:to>
                                        <p:clrVal>
                                          <a:schemeClr val="accent2"/>
                                        </p:clrVal>
                                      </p:to>
                                    </p:set>
                                    <p:set>
                                      <p:cBhvr>
                                        <p:cTn id="25" dur="500" autoRev="1" fill="hold"/>
                                        <p:tgtEl>
                                          <p:spTgt spid="3">
                                            <p:txEl>
                                              <p:pRg st="0" end="0"/>
                                            </p:txEl>
                                          </p:spTgt>
                                        </p:tgtEl>
                                        <p:attrNameLst>
                                          <p:attrName>fillcolor</p:attrName>
                                        </p:attrNameLst>
                                      </p:cBhvr>
                                      <p:to>
                                        <p:clrVal>
                                          <a:schemeClr val="accent2"/>
                                        </p:clrVal>
                                      </p:to>
                                    </p:set>
                                    <p:set>
                                      <p:cBhvr>
                                        <p:cTn id="26" dur="5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CHANGES THAT HAVE OCCURED IN SHOT PUT</a:t>
            </a:r>
            <a:endParaRPr lang="en-NZ" dirty="0"/>
          </a:p>
        </p:txBody>
      </p:sp>
      <p:sp>
        <p:nvSpPr>
          <p:cNvPr id="3" name="Content Placeholder 2"/>
          <p:cNvSpPr>
            <a:spLocks noGrp="1"/>
          </p:cNvSpPr>
          <p:nvPr>
            <p:ph idx="1"/>
          </p:nvPr>
        </p:nvSpPr>
        <p:spPr>
          <a:xfrm>
            <a:off x="457200" y="1935480"/>
            <a:ext cx="8229600" cy="2501632"/>
          </a:xfrm>
        </p:spPr>
        <p:txBody>
          <a:bodyPr/>
          <a:lstStyle/>
          <a:p>
            <a:r>
              <a:rPr lang="en-NZ" dirty="0" smtClean="0">
                <a:solidFill>
                  <a:schemeClr val="bg1"/>
                </a:solidFill>
              </a:rPr>
              <a:t>First the shot puts were stones then became cannonballs and are now Brass/Iron balls.</a:t>
            </a:r>
            <a:endParaRPr lang="en-NZ" dirty="0">
              <a:solidFill>
                <a:schemeClr val="bg1"/>
              </a:solidFill>
            </a:endParaRPr>
          </a:p>
        </p:txBody>
      </p:sp>
      <p:sp>
        <p:nvSpPr>
          <p:cNvPr id="6" name="TextBox 5"/>
          <p:cNvSpPr txBox="1"/>
          <p:nvPr/>
        </p:nvSpPr>
        <p:spPr>
          <a:xfrm>
            <a:off x="1331640" y="3356992"/>
            <a:ext cx="1512168" cy="1200329"/>
          </a:xfrm>
          <a:prstGeom prst="rect">
            <a:avLst/>
          </a:prstGeom>
          <a:noFill/>
        </p:spPr>
        <p:txBody>
          <a:bodyPr wrap="square" rtlCol="0">
            <a:spAutoFit/>
          </a:bodyPr>
          <a:lstStyle/>
          <a:p>
            <a:r>
              <a:rPr lang="en-NZ" sz="3600" dirty="0" smtClean="0">
                <a:solidFill>
                  <a:schemeClr val="bg1"/>
                </a:solidFill>
              </a:rPr>
              <a:t>FROM THIS</a:t>
            </a:r>
            <a:endParaRPr lang="en-NZ" sz="3600" dirty="0">
              <a:solidFill>
                <a:schemeClr val="bg1"/>
              </a:solidFill>
            </a:endParaRPr>
          </a:p>
        </p:txBody>
      </p:sp>
      <p:sp>
        <p:nvSpPr>
          <p:cNvPr id="8" name="TextBox 7"/>
          <p:cNvSpPr txBox="1"/>
          <p:nvPr/>
        </p:nvSpPr>
        <p:spPr>
          <a:xfrm>
            <a:off x="6300192" y="3356992"/>
            <a:ext cx="2088232" cy="1200329"/>
          </a:xfrm>
          <a:prstGeom prst="rect">
            <a:avLst/>
          </a:prstGeom>
          <a:noFill/>
        </p:spPr>
        <p:txBody>
          <a:bodyPr wrap="square" rtlCol="0">
            <a:spAutoFit/>
          </a:bodyPr>
          <a:lstStyle/>
          <a:p>
            <a:r>
              <a:rPr lang="en-NZ" sz="3600" dirty="0" smtClean="0"/>
              <a:t>TO THAT</a:t>
            </a:r>
            <a:endParaRPr lang="en-NZ" sz="3600" dirty="0"/>
          </a:p>
        </p:txBody>
      </p:sp>
      <p:pic>
        <p:nvPicPr>
          <p:cNvPr id="6147" name="Picture 3" descr="C:\Program Files\Microsoft Office\MEDIA\OFFICE12\Bullets\BD21331_.gif"/>
          <p:cNvPicPr>
            <a:picLocks noChangeAspect="1" noChangeArrowheads="1"/>
          </p:cNvPicPr>
          <p:nvPr/>
        </p:nvPicPr>
        <p:blipFill>
          <a:blip r:embed="rId3" cstate="print"/>
          <a:srcRect/>
          <a:stretch>
            <a:fillRect/>
          </a:stretch>
        </p:blipFill>
        <p:spPr bwMode="auto">
          <a:xfrm>
            <a:off x="1259632" y="4509120"/>
            <a:ext cx="1535411" cy="1458640"/>
          </a:xfrm>
          <a:prstGeom prst="rect">
            <a:avLst/>
          </a:prstGeom>
          <a:noFill/>
        </p:spPr>
      </p:pic>
      <p:pic>
        <p:nvPicPr>
          <p:cNvPr id="6149" name="Picture 5" descr="http://2.bp.blogspot.com/-FsVLy9WsReA/T2xyet6qZBI/AAAAAAAAIhM/uK6FDRS4akc/s1600/shot+put.jpg"/>
          <p:cNvPicPr>
            <a:picLocks noChangeAspect="1" noChangeArrowheads="1"/>
          </p:cNvPicPr>
          <p:nvPr/>
        </p:nvPicPr>
        <p:blipFill>
          <a:blip r:embed="rId4" cstate="print"/>
          <a:srcRect/>
          <a:stretch>
            <a:fillRect/>
          </a:stretch>
        </p:blipFill>
        <p:spPr bwMode="auto">
          <a:xfrm>
            <a:off x="6228184" y="4653136"/>
            <a:ext cx="1512168" cy="1512168"/>
          </a:xfrm>
          <a:prstGeom prst="rect">
            <a:avLst/>
          </a:prstGeom>
          <a:noFill/>
        </p:spPr>
      </p:pic>
    </p:spTree>
  </p:cSld>
  <p:clrMapOvr>
    <a:masterClrMapping/>
  </p:clrMapOvr>
  <p:transition spd="slow">
    <p:strips dir="ru"/>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5.27778E-6 -7.40741E-7 C 0.01424 0.0125 0.03126 0.01435 0.04775 0.01805 C 0.05643 0.02291 0.06667 0.02477 0.07501 0.03032 C 0.08508 0.03704 0.09341 0.04467 0.10452 0.04838 C 0.12553 0.06991 0.1481 0.05926 0.17501 0.05764 C 0.20313 0.05 0.19028 0.04838 0.21355 0.05764 C 0.21737 0.05648 0.22744 0.0544 0.23178 0.05139 C 0.24862 0.04028 0.22709 0.05023 0.24775 0.03935 C 0.25209 0.03704 0.26129 0.03333 0.26129 0.03333 C 0.26945 0.03426 0.31893 0.03935 0.32501 0.03935 C 0.33577 0.03935 0.34619 0.03472 0.35678 0.03333 C 0.37761 0.02407 0.34567 0.0375 0.39775 0.02731 C 0.40244 0.02639 0.41129 0.02106 0.41129 0.02106 C 0.41667 0.02222 0.42275 0.02037 0.42726 0.0243 C 0.42987 0.02662 0.42778 0.03287 0.42952 0.03634 C 0.43212 0.04143 0.43924 0.04375 0.44324 0.04537 C 0.46789 0.03889 0.46025 0.04653 0.47049 0.03333 C 0.48421 0.03518 0.49619 0.04051 0.50903 0.03634 C 0.51667 0.03727 0.52414 0.03935 0.53178 0.03935 C 0.5356 0.03935 0.53942 0.03634 0.54324 0.03634 " pathEditMode="relative" ptsTypes="fffffffffffffffffffA">
                                      <p:cBhvr>
                                        <p:cTn id="6" dur="2000" fill="hold"/>
                                        <p:tgtEl>
                                          <p:spTgt spid="61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fire-sprinkler.co.nz/images/flame1.jpg"/>
          <p:cNvPicPr>
            <a:picLocks noChangeAspect="1" noChangeArrowheads="1"/>
          </p:cNvPicPr>
          <p:nvPr/>
        </p:nvPicPr>
        <p:blipFill>
          <a:blip r:embed="rId3" cstate="print"/>
          <a:srcRect/>
          <a:stretch>
            <a:fillRect/>
          </a:stretch>
        </p:blipFill>
        <p:spPr bwMode="auto">
          <a:xfrm>
            <a:off x="0" y="0"/>
            <a:ext cx="9139267" cy="6858000"/>
          </a:xfrm>
          <a:prstGeom prst="rect">
            <a:avLst/>
          </a:prstGeom>
          <a:noFill/>
        </p:spPr>
      </p:pic>
      <p:sp>
        <p:nvSpPr>
          <p:cNvPr id="2" name="Title 1"/>
          <p:cNvSpPr>
            <a:spLocks noGrp="1"/>
          </p:cNvSpPr>
          <p:nvPr>
            <p:ph type="title"/>
          </p:nvPr>
        </p:nvSpPr>
        <p:spPr/>
        <p:txBody>
          <a:bodyPr/>
          <a:lstStyle/>
          <a:p>
            <a:r>
              <a:rPr lang="en-NZ" dirty="0" smtClean="0"/>
              <a:t>RULES</a:t>
            </a:r>
            <a:endParaRPr lang="en-NZ" dirty="0"/>
          </a:p>
        </p:txBody>
      </p:sp>
      <p:sp>
        <p:nvSpPr>
          <p:cNvPr id="4" name="Content Placeholder 2"/>
          <p:cNvSpPr txBox="1">
            <a:spLocks/>
          </p:cNvSpPr>
          <p:nvPr/>
        </p:nvSpPr>
        <p:spPr>
          <a:xfrm>
            <a:off x="1403648" y="3429000"/>
            <a:ext cx="822960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NZ"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539552" y="1844824"/>
            <a:ext cx="822960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NZ" sz="2600" b="0" i="0" u="none" strike="noStrike" kern="1200" cap="none" spc="0" normalizeH="0" baseline="0" noProof="0" dirty="0" smtClean="0">
                <a:ln>
                  <a:noFill/>
                </a:ln>
                <a:solidFill>
                  <a:schemeClr val="tx1"/>
                </a:solidFill>
                <a:effectLst/>
                <a:uLnTx/>
                <a:uFillTx/>
                <a:latin typeface="+mn-lt"/>
                <a:ea typeface="+mn-ea"/>
                <a:cs typeface="+mn-cs"/>
              </a:rPr>
              <a:t>Rules: Competitors may touch the inside of the circles rim or stop board during attempt but can’t touch top rim of the stop board. Cannot touch anywhere out of the circle when thrown and contestants may not leave circle until the Shot </a:t>
            </a:r>
            <a:r>
              <a:rPr lang="en-NZ" sz="2600" dirty="0" smtClean="0"/>
              <a:t>P</a:t>
            </a:r>
            <a:r>
              <a:rPr kumimoji="0" lang="en-NZ" sz="2600" b="0" i="0" u="none" strike="noStrike" kern="1200" cap="none" spc="0" normalizeH="0" baseline="0" noProof="0" dirty="0" err="1" smtClean="0">
                <a:ln>
                  <a:noFill/>
                </a:ln>
                <a:solidFill>
                  <a:schemeClr val="tx1"/>
                </a:solidFill>
                <a:effectLst/>
                <a:uLnTx/>
                <a:uFillTx/>
                <a:latin typeface="+mn-lt"/>
                <a:ea typeface="+mn-ea"/>
                <a:cs typeface="+mn-cs"/>
              </a:rPr>
              <a:t>ut</a:t>
            </a:r>
            <a:r>
              <a:rPr kumimoji="0" lang="en-NZ" sz="2600" b="0" i="0" u="none" strike="noStrike" kern="1200" cap="none" spc="0" normalizeH="0" baseline="0" noProof="0" dirty="0" smtClean="0">
                <a:ln>
                  <a:noFill/>
                </a:ln>
                <a:solidFill>
                  <a:schemeClr val="tx1"/>
                </a:solidFill>
                <a:effectLst/>
                <a:uLnTx/>
                <a:uFillTx/>
                <a:latin typeface="+mn-lt"/>
                <a:ea typeface="+mn-ea"/>
                <a:cs typeface="+mn-cs"/>
              </a:rPr>
              <a:t> touches ground.</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NZ"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4" name="Picture 2" descr="http://www.dpcdsb.org/NR/rdonlyres/77396D0F-0597-4D60-BADF-154299F59B45/30369/shotput.jpg"/>
          <p:cNvPicPr>
            <a:picLocks noChangeAspect="1" noChangeArrowheads="1"/>
          </p:cNvPicPr>
          <p:nvPr/>
        </p:nvPicPr>
        <p:blipFill>
          <a:blip r:embed="rId4" cstate="print"/>
          <a:srcRect/>
          <a:stretch>
            <a:fillRect/>
          </a:stretch>
        </p:blipFill>
        <p:spPr bwMode="auto">
          <a:xfrm>
            <a:off x="1619672" y="3933056"/>
            <a:ext cx="5410200" cy="2924944"/>
          </a:xfrm>
          <a:prstGeom prst="rect">
            <a:avLst/>
          </a:prstGeom>
          <a:noFill/>
        </p:spPr>
      </p:pic>
      <p:pic>
        <p:nvPicPr>
          <p:cNvPr id="3075" name="Picture 3" descr="C:\Program Files\Microsoft Office\Media\CntCD1\ClipArt1\j0199082.wmf"/>
          <p:cNvPicPr>
            <a:picLocks noChangeAspect="1" noChangeArrowheads="1"/>
          </p:cNvPicPr>
          <p:nvPr/>
        </p:nvPicPr>
        <p:blipFill>
          <a:blip r:embed="rId5" cstate="print"/>
          <a:srcRect/>
          <a:stretch>
            <a:fillRect/>
          </a:stretch>
        </p:blipFill>
        <p:spPr bwMode="auto">
          <a:xfrm>
            <a:off x="-1626606" y="4653136"/>
            <a:ext cx="1626606" cy="1883121"/>
          </a:xfrm>
          <a:prstGeom prst="rect">
            <a:avLst/>
          </a:prstGeom>
          <a:noFill/>
        </p:spPr>
      </p:pic>
      <p:pic>
        <p:nvPicPr>
          <p:cNvPr id="7" name="Picture 3" descr="C:\Program Files\Microsoft Office\MEDIA\OFFICE12\Bullets\BD21331_.gif"/>
          <p:cNvPicPr>
            <a:picLocks noChangeAspect="1" noChangeArrowheads="1"/>
          </p:cNvPicPr>
          <p:nvPr/>
        </p:nvPicPr>
        <p:blipFill>
          <a:blip r:embed="rId6" cstate="print"/>
          <a:srcRect/>
          <a:stretch>
            <a:fillRect/>
          </a:stretch>
        </p:blipFill>
        <p:spPr bwMode="auto">
          <a:xfrm>
            <a:off x="4283968" y="4437112"/>
            <a:ext cx="432048" cy="410445"/>
          </a:xfrm>
          <a:prstGeom prst="rect">
            <a:avLst/>
          </a:prstGeom>
          <a:noFill/>
        </p:spPr>
      </p:pic>
      <p:sp>
        <p:nvSpPr>
          <p:cNvPr id="8" name="TextBox 7"/>
          <p:cNvSpPr txBox="1"/>
          <p:nvPr/>
        </p:nvSpPr>
        <p:spPr>
          <a:xfrm>
            <a:off x="5724128" y="260648"/>
            <a:ext cx="3419872" cy="584775"/>
          </a:xfrm>
          <a:prstGeom prst="rect">
            <a:avLst/>
          </a:prstGeom>
          <a:noFill/>
        </p:spPr>
        <p:txBody>
          <a:bodyPr wrap="square" rtlCol="0">
            <a:spAutoFit/>
          </a:bodyPr>
          <a:lstStyle/>
          <a:p>
            <a:r>
              <a:rPr lang="en-NZ" sz="3200" dirty="0" smtClean="0"/>
              <a:t>Off the scale!</a:t>
            </a:r>
            <a:endParaRPr lang="en-NZ" sz="3200" dirty="0"/>
          </a:p>
        </p:txBody>
      </p:sp>
    </p:spTree>
  </p:cSld>
  <p:clrMapOvr>
    <a:masterClrMapping/>
  </p:clrMapOvr>
  <p:transition spd="slow">
    <p:strips dir="ru"/>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11111E-6 -3.7037E-7 L 0.4842 -0.05255 " pathEditMode="relative" ptsTypes="AA">
                                      <p:cBhvr>
                                        <p:cTn id="6" dur="2000" fill="hold"/>
                                        <p:tgtEl>
                                          <p:spTgt spid="3075"/>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4.44444E-6 3.7037E-6 C 0.21736 -0.30556 0.43489 -0.61111 0.52621 -0.59352 C 0.61753 -0.57593 0.54479 -0.00463 0.54757 0.10486 C 0.55035 0.21435 0.54653 0.13889 0.54288 0.06366 " pathEditMode="relative" ptsTypes="aaaA">
                                      <p:cBhvr>
                                        <p:cTn id="10"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380</TotalTime>
  <Words>286</Words>
  <Application>Microsoft Office PowerPoint</Application>
  <PresentationFormat>On-screen Show (4:3)</PresentationFormat>
  <Paragraphs>69</Paragraphs>
  <Slides>11</Slides>
  <Notes>0</Notes>
  <HiddenSlides>0</HiddenSlides>
  <MMClips>4</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FLYNNS OLYMPIC SPORTS STUDY INQUIRY </vt:lpstr>
      <vt:lpstr>FACTOIDS</vt:lpstr>
      <vt:lpstr>WOMENS CHAMPIONS</vt:lpstr>
      <vt:lpstr>MENS CHAMPIONS</vt:lpstr>
      <vt:lpstr>HISTORY</vt:lpstr>
      <vt:lpstr>HOW DID THE KIWIS GO?</vt:lpstr>
      <vt:lpstr>Equipment</vt:lpstr>
      <vt:lpstr>CHANGES THAT HAVE OCCURED IN SHOT PUT</vt:lpstr>
      <vt:lpstr>RULES</vt:lpstr>
      <vt:lpstr>SHOT PUT IN ACTION</vt:lpstr>
      <vt:lpstr>Slide 11</vt:lpstr>
    </vt:vector>
  </TitlesOfParts>
  <Company>Tairua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FLYNNS OLYMPIC SPORTS STUDY INQUIRY </dc:title>
  <dc:creator>Administrator</dc:creator>
  <cp:lastModifiedBy>Administrator</cp:lastModifiedBy>
  <cp:revision>48</cp:revision>
  <dcterms:created xsi:type="dcterms:W3CDTF">2012-08-09T22:17:33Z</dcterms:created>
  <dcterms:modified xsi:type="dcterms:W3CDTF">2012-08-24T02:06:00Z</dcterms:modified>
</cp:coreProperties>
</file>