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9"/>
  </p:notesMasterIdLst>
  <p:sldIdLst>
    <p:sldId id="256" r:id="rId2"/>
    <p:sldId id="257" r:id="rId3"/>
    <p:sldId id="272" r:id="rId4"/>
    <p:sldId id="274" r:id="rId5"/>
    <p:sldId id="273" r:id="rId6"/>
    <p:sldId id="276" r:id="rId7"/>
    <p:sldId id="277" r:id="rId8"/>
    <p:sldId id="258" r:id="rId9"/>
    <p:sldId id="263" r:id="rId10"/>
    <p:sldId id="282" r:id="rId11"/>
    <p:sldId id="264" r:id="rId12"/>
    <p:sldId id="275" r:id="rId13"/>
    <p:sldId id="279" r:id="rId14"/>
    <p:sldId id="265" r:id="rId15"/>
    <p:sldId id="278" r:id="rId16"/>
    <p:sldId id="288" r:id="rId17"/>
    <p:sldId id="259" r:id="rId18"/>
    <p:sldId id="283" r:id="rId19"/>
    <p:sldId id="284" r:id="rId20"/>
    <p:sldId id="266" r:id="rId21"/>
    <p:sldId id="286" r:id="rId22"/>
    <p:sldId id="260" r:id="rId23"/>
    <p:sldId id="289" r:id="rId24"/>
    <p:sldId id="267" r:id="rId25"/>
    <p:sldId id="290" r:id="rId26"/>
    <p:sldId id="261" r:id="rId27"/>
    <p:sldId id="291" r:id="rId28"/>
    <p:sldId id="262" r:id="rId29"/>
    <p:sldId id="295" r:id="rId30"/>
    <p:sldId id="293" r:id="rId31"/>
    <p:sldId id="292" r:id="rId32"/>
    <p:sldId id="294" r:id="rId33"/>
    <p:sldId id="269" r:id="rId34"/>
    <p:sldId id="268" r:id="rId35"/>
    <p:sldId id="281" r:id="rId36"/>
    <p:sldId id="287" r:id="rId37"/>
    <p:sldId id="280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3158" autoAdjust="0"/>
  </p:normalViewPr>
  <p:slideViewPr>
    <p:cSldViewPr>
      <p:cViewPr varScale="1">
        <p:scale>
          <a:sx n="74" d="100"/>
          <a:sy n="74" d="100"/>
        </p:scale>
        <p:origin x="-1050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53890-8D40-43AF-AEB6-725A93654466}" type="datetimeFigureOut">
              <a:rPr lang="en-NZ" smtClean="0"/>
              <a:pPr/>
              <a:t>05/04/2013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A989C-D107-4C0F-9E4D-9A1B42853DFA}" type="slidenum">
              <a:rPr lang="en-NZ" smtClean="0"/>
              <a:pPr/>
              <a:t>‹#›</a:t>
            </a:fld>
            <a:endParaRPr lang="en-N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A989C-D107-4C0F-9E4D-9A1B42853DFA}" type="slidenum">
              <a:rPr lang="en-NZ" smtClean="0"/>
              <a:pPr/>
              <a:t>14</a:t>
            </a:fld>
            <a:endParaRPr lang="en-N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1732F-5B7D-4374-A16B-676DCB5797FB}" type="datetimeFigureOut">
              <a:rPr lang="en-NZ" smtClean="0"/>
              <a:pPr/>
              <a:t>05/04/2013</a:t>
            </a:fld>
            <a:endParaRPr lang="en-NZ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30D1-02F3-46E9-BEE2-BC6440DDDB52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1732F-5B7D-4374-A16B-676DCB5797FB}" type="datetimeFigureOut">
              <a:rPr lang="en-NZ" smtClean="0"/>
              <a:pPr/>
              <a:t>05/04/2013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30D1-02F3-46E9-BEE2-BC6440DDDB52}" type="slidenum">
              <a:rPr lang="en-NZ" smtClean="0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1732F-5B7D-4374-A16B-676DCB5797FB}" type="datetimeFigureOut">
              <a:rPr lang="en-NZ" smtClean="0"/>
              <a:pPr/>
              <a:t>05/04/2013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30D1-02F3-46E9-BEE2-BC6440DDDB52}" type="slidenum">
              <a:rPr lang="en-NZ" smtClean="0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1732F-5B7D-4374-A16B-676DCB5797FB}" type="datetimeFigureOut">
              <a:rPr lang="en-NZ" smtClean="0"/>
              <a:pPr/>
              <a:t>05/04/2013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30D1-02F3-46E9-BEE2-BC6440DDDB52}" type="slidenum">
              <a:rPr lang="en-NZ" smtClean="0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1732F-5B7D-4374-A16B-676DCB5797FB}" type="datetimeFigureOut">
              <a:rPr lang="en-NZ" smtClean="0"/>
              <a:pPr/>
              <a:t>05/04/2013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9F9930D1-02F3-46E9-BEE2-BC6440DDDB52}" type="slidenum">
              <a:rPr lang="en-NZ" smtClean="0"/>
              <a:pPr/>
              <a:t>‹#›</a:t>
            </a:fld>
            <a:endParaRPr lang="en-N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1732F-5B7D-4374-A16B-676DCB5797FB}" type="datetimeFigureOut">
              <a:rPr lang="en-NZ" smtClean="0"/>
              <a:pPr/>
              <a:t>05/04/2013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30D1-02F3-46E9-BEE2-BC6440DDDB52}" type="slidenum">
              <a:rPr lang="en-NZ" smtClean="0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1732F-5B7D-4374-A16B-676DCB5797FB}" type="datetimeFigureOut">
              <a:rPr lang="en-NZ" smtClean="0"/>
              <a:pPr/>
              <a:t>05/04/2013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30D1-02F3-46E9-BEE2-BC6440DDDB52}" type="slidenum">
              <a:rPr lang="en-NZ" smtClean="0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1732F-5B7D-4374-A16B-676DCB5797FB}" type="datetimeFigureOut">
              <a:rPr lang="en-NZ" smtClean="0"/>
              <a:pPr/>
              <a:t>05/04/2013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30D1-02F3-46E9-BEE2-BC6440DDDB52}" type="slidenum">
              <a:rPr lang="en-NZ" smtClean="0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1732F-5B7D-4374-A16B-676DCB5797FB}" type="datetimeFigureOut">
              <a:rPr lang="en-NZ" smtClean="0"/>
              <a:pPr/>
              <a:t>05/04/2013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30D1-02F3-46E9-BEE2-BC6440DDDB52}" type="slidenum">
              <a:rPr lang="en-NZ" smtClean="0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1732F-5B7D-4374-A16B-676DCB5797FB}" type="datetimeFigureOut">
              <a:rPr lang="en-NZ" smtClean="0"/>
              <a:pPr/>
              <a:t>05/04/2013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30D1-02F3-46E9-BEE2-BC6440DDDB52}" type="slidenum">
              <a:rPr lang="en-NZ" smtClean="0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1732F-5B7D-4374-A16B-676DCB5797FB}" type="datetimeFigureOut">
              <a:rPr lang="en-NZ" smtClean="0"/>
              <a:pPr/>
              <a:t>05/04/2013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30D1-02F3-46E9-BEE2-BC6440DDDB52}" type="slidenum">
              <a:rPr lang="en-NZ" smtClean="0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B01732F-5B7D-4374-A16B-676DCB5797FB}" type="datetimeFigureOut">
              <a:rPr lang="en-NZ" smtClean="0"/>
              <a:pPr/>
              <a:t>05/04/2013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F9930D1-02F3-46E9-BEE2-BC6440DDDB52}" type="slidenum">
              <a:rPr lang="en-NZ" smtClean="0"/>
              <a:pPr/>
              <a:t>‹#›</a:t>
            </a:fld>
            <a:endParaRPr lang="en-N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\\TS-DC1\Student$\Room5\1 ROOM 5 PHOTOS\Room 5 Marine Camp to Leigh\Day 3 WEDNESDAY\IMG_08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1628800"/>
            <a:ext cx="2411760" cy="1808820"/>
          </a:xfrm>
          <a:prstGeom prst="rect">
            <a:avLst/>
          </a:prstGeom>
          <a:noFill/>
        </p:spPr>
      </p:pic>
      <p:pic>
        <p:nvPicPr>
          <p:cNvPr id="1026" name="Picture 2" descr="\\TS-DC1\Student$\Room5\1 ROOM 5 PHOTOS\Room 5 Marine Camp to Leigh\Day 4 THURSDAY\IMG_1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</p:spPr>
      </p:pic>
      <p:pic>
        <p:nvPicPr>
          <p:cNvPr id="1036" name="Picture 12" descr="\\TS-DC1\Student$\Room5\1 ROOM 5 PHOTOS\Room 5 Marine Camp to Leigh\Day 3 WEDNESDAY\DSCF7008.JPG"/>
          <p:cNvPicPr>
            <a:picLocks noChangeAspect="1" noChangeArrowheads="1"/>
          </p:cNvPicPr>
          <p:nvPr/>
        </p:nvPicPr>
        <p:blipFill>
          <a:blip r:embed="rId4" cstate="print"/>
          <a:srcRect r="4062"/>
          <a:stretch>
            <a:fillRect/>
          </a:stretch>
        </p:blipFill>
        <p:spPr bwMode="auto">
          <a:xfrm>
            <a:off x="6876255" y="5085184"/>
            <a:ext cx="2267745" cy="1772816"/>
          </a:xfrm>
          <a:prstGeom prst="rect">
            <a:avLst/>
          </a:prstGeom>
          <a:noFill/>
        </p:spPr>
      </p:pic>
      <p:pic>
        <p:nvPicPr>
          <p:cNvPr id="1030" name="Picture 6" descr="\\TS-DC1\Student$\Room5\1 ROOM 5 PHOTOS\Room 5 Marine Camp to Leigh\Day 2 TUESDAY\DSCF69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1"/>
            <a:ext cx="2267743" cy="1700808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-252536" y="0"/>
            <a:ext cx="712879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ROOM 5 MARINE CAMP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31" name="Picture 7" descr="\\TS-DC1\Student$\Room5\1 ROOM 5 PHOTOS\Room 5 Marine Camp to Leigh\Day 2 TUESDAY\IMG_05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3428999"/>
            <a:ext cx="2267744" cy="1700807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3419872" y="5934670"/>
            <a:ext cx="19111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LEIGH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6719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13314" name="Picture 2" descr="C:\Documents and Settings\samanthat\My Documents\My Pictures\Marine Camp 2013\Day 2 TUESDAY\IMG_04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62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\\TS-DC1\Student$\Room5\1 ROOM 5 PHOTOS\Room 5 Marine Camp to Leigh\Day 2 TUESDAY\IMG_0249.jpg"/>
          <p:cNvPicPr>
            <a:picLocks noChangeAspect="1" noChangeArrowheads="1"/>
          </p:cNvPicPr>
          <p:nvPr/>
        </p:nvPicPr>
        <p:blipFill>
          <a:blip r:embed="rId2" cstate="print"/>
          <a:srcRect r="18897" b="24935"/>
          <a:stretch>
            <a:fillRect/>
          </a:stretch>
        </p:blipFill>
        <p:spPr bwMode="auto">
          <a:xfrm>
            <a:off x="4139952" y="0"/>
            <a:ext cx="5004048" cy="3473624"/>
          </a:xfrm>
          <a:prstGeom prst="rect">
            <a:avLst/>
          </a:prstGeom>
          <a:noFill/>
        </p:spPr>
      </p:pic>
      <p:pic>
        <p:nvPicPr>
          <p:cNvPr id="8194" name="Picture 2" descr="\\TS-DC1\Student$\Room5\1 ROOM 5 PHOTOS\Room 5 Marine Camp to Leigh\Day 2 TUESDAY\IMG_0181.jpg"/>
          <p:cNvPicPr>
            <a:picLocks noChangeAspect="1" noChangeArrowheads="1"/>
          </p:cNvPicPr>
          <p:nvPr/>
        </p:nvPicPr>
        <p:blipFill>
          <a:blip r:embed="rId3" cstate="print"/>
          <a:srcRect l="9641"/>
          <a:stretch>
            <a:fillRect/>
          </a:stretch>
        </p:blipFill>
        <p:spPr bwMode="auto">
          <a:xfrm>
            <a:off x="0" y="0"/>
            <a:ext cx="4391472" cy="3645024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411760" y="0"/>
            <a:ext cx="57611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PADDLE BOARDING</a:t>
            </a:r>
            <a:endParaRPr 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9" name="Picture 2" descr="\\TS-DC1\Student$\Room5\1 ROOM 5 PHOTOS\Room 5 Marine Camp to Leigh\Day 2 TUESDAY\IMG_0181.jpg"/>
          <p:cNvPicPr>
            <a:picLocks noChangeAspect="1" noChangeArrowheads="1"/>
          </p:cNvPicPr>
          <p:nvPr/>
        </p:nvPicPr>
        <p:blipFill>
          <a:blip r:embed="rId4" cstate="print"/>
          <a:srcRect t="2507"/>
          <a:stretch>
            <a:fillRect/>
          </a:stretch>
        </p:blipFill>
        <p:spPr bwMode="auto">
          <a:xfrm>
            <a:off x="0" y="3356992"/>
            <a:ext cx="4788024" cy="3501008"/>
          </a:xfrm>
          <a:prstGeom prst="rect">
            <a:avLst/>
          </a:prstGeom>
          <a:noFill/>
        </p:spPr>
      </p:pic>
      <p:pic>
        <p:nvPicPr>
          <p:cNvPr id="10" name="Picture 2" descr="\\TS-DC1\Student$\Room5\1 ROOM 5 PHOTOS\Room 5 Marine Camp to Leigh\Day 2 TUESDAY\IMG_0181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644008" y="3483006"/>
            <a:ext cx="4499992" cy="3374994"/>
          </a:xfrm>
          <a:prstGeom prst="rect">
            <a:avLst/>
          </a:prstGeom>
          <a:noFill/>
        </p:spPr>
      </p:pic>
    </p:spTree>
  </p:cSld>
  <p:clrMapOvr>
    <a:masterClrMapping/>
  </p:clrMapOvr>
  <p:transition advTm="4954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6146" name="Picture 2" descr="C:\Documents and Settings\samanthat\My Documents\My Pictures\Marine Camp 2013\Day 2 TUESDAY\IMG_017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NZ"/>
          </a:p>
        </p:txBody>
      </p:sp>
    </p:spTree>
  </p:cSld>
  <p:clrMapOvr>
    <a:masterClrMapping/>
  </p:clrMapOvr>
  <p:transition advTm="5016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9218" name="Picture 2" descr="C:\Documents and Settings\samanthat\My Documents\My Pictures\Marine Camp 2013\Day 2 TUESDAY\IMG_06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6369" b="24945"/>
          <a:stretch>
            <a:fillRect/>
          </a:stretch>
        </p:blipFill>
        <p:spPr bwMode="auto">
          <a:xfrm rot="5400000">
            <a:off x="-1157501" y="1120989"/>
            <a:ext cx="6858001" cy="4616022"/>
          </a:xfrm>
          <a:prstGeom prst="rect">
            <a:avLst/>
          </a:prstGeom>
          <a:noFill/>
        </p:spPr>
      </p:pic>
      <p:pic>
        <p:nvPicPr>
          <p:cNvPr id="9219" name="Picture 3" descr="C:\Documents and Settings\samanthat\My Documents\My Pictures\Marine Camp 2013\Day 2 TUESDAY\IMG_06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43619" t="16678" r="14064"/>
          <a:stretch>
            <a:fillRect/>
          </a:stretch>
        </p:blipFill>
        <p:spPr bwMode="auto">
          <a:xfrm>
            <a:off x="4499992" y="0"/>
            <a:ext cx="4644008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4859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TS-DC1\Student$\Room5\1 ROOM 5 PHOTOS\Room 5 Marine Camp to Leigh\Day 2 TUESDAY\IMG_04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80323" cy="3360242"/>
          </a:xfrm>
          <a:prstGeom prst="rect">
            <a:avLst/>
          </a:prstGeom>
          <a:noFill/>
        </p:spPr>
      </p:pic>
      <p:pic>
        <p:nvPicPr>
          <p:cNvPr id="9219" name="Picture 3" descr="\\TS-DC1\Student$\Room5\1 ROOM 5 PHOTOS\Room 5 Marine Camp to Leigh\Day 2 TUESDAY\IMG_04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5990" y="3356992"/>
            <a:ext cx="4668010" cy="3501008"/>
          </a:xfrm>
          <a:prstGeom prst="rect">
            <a:avLst/>
          </a:prstGeom>
          <a:noFill/>
        </p:spPr>
      </p:pic>
      <p:pic>
        <p:nvPicPr>
          <p:cNvPr id="9220" name="Picture 4" descr="\\TS-DC1\Student$\Room5\1 ROOM 5 PHOTOS\Room 5 Marine Camp to Leigh\Day 2 TUESDAY\IMG_04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-1" y="3356992"/>
            <a:ext cx="4668011" cy="3501008"/>
          </a:xfrm>
          <a:prstGeom prst="rect">
            <a:avLst/>
          </a:prstGeom>
          <a:noFill/>
        </p:spPr>
      </p:pic>
      <p:pic>
        <p:nvPicPr>
          <p:cNvPr id="9222" name="Picture 6" descr="\\TS-DC1\Student$\Room5\1 ROOM 5 PHOTOS\Room 5 Marine Camp to Leigh\Day 2 TUESDAY\IMG_046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0"/>
            <a:ext cx="4788025" cy="351761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915816" y="2780928"/>
            <a:ext cx="44012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BEACH GAMES</a:t>
            </a:r>
            <a:endParaRPr 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5281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8195" name="Picture 3" descr="C:\Documents and Settings\samanthat\My Documents\My Pictures\Marine Camp 2013\Day 2 TUESDAY\IMG_05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4956043" cy="3717032"/>
          </a:xfrm>
          <a:prstGeom prst="rect">
            <a:avLst/>
          </a:prstGeom>
          <a:noFill/>
        </p:spPr>
      </p:pic>
      <p:pic>
        <p:nvPicPr>
          <p:cNvPr id="8197" name="Picture 5" descr="C:\Documents and Settings\samanthat\My Documents\My Pictures\Marine Camp 2013\Day 2 TUESDAY\IMG_04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5226"/>
          <a:stretch>
            <a:fillRect/>
          </a:stretch>
        </p:blipFill>
        <p:spPr bwMode="auto">
          <a:xfrm>
            <a:off x="4355976" y="0"/>
            <a:ext cx="4788024" cy="3789040"/>
          </a:xfrm>
          <a:prstGeom prst="rect">
            <a:avLst/>
          </a:prstGeom>
          <a:noFill/>
        </p:spPr>
      </p:pic>
      <p:pic>
        <p:nvPicPr>
          <p:cNvPr id="6" name="Picture 2" descr="C:\Documents and Settings\samanthat\My Documents\My Pictures\Marine Camp 2013\Day 2 TUESDAY\IMG_05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99030"/>
            <a:ext cx="4211960" cy="3158970"/>
          </a:xfrm>
          <a:prstGeom prst="rect">
            <a:avLst/>
          </a:prstGeom>
          <a:noFill/>
        </p:spPr>
      </p:pic>
      <p:pic>
        <p:nvPicPr>
          <p:cNvPr id="9" name="Picture 4" descr="C:\Documents and Settings\samanthat\My Documents\My Pictures\Marine Camp 2013\Day 2 TUESDAY\IMG_0574.jpg"/>
          <p:cNvPicPr>
            <a:picLocks noChangeAspect="1" noChangeArrowheads="1"/>
          </p:cNvPicPr>
          <p:nvPr/>
        </p:nvPicPr>
        <p:blipFill>
          <a:blip r:embed="rId5" cstate="print"/>
          <a:srcRect t="13431"/>
          <a:stretch>
            <a:fillRect/>
          </a:stretch>
        </p:blipFill>
        <p:spPr bwMode="auto">
          <a:xfrm>
            <a:off x="4139952" y="3789040"/>
            <a:ext cx="5004048" cy="3248980"/>
          </a:xfrm>
          <a:prstGeom prst="rect">
            <a:avLst/>
          </a:prstGeom>
          <a:noFill/>
        </p:spPr>
      </p:pic>
    </p:spTree>
  </p:cSld>
  <p:clrMapOvr>
    <a:masterClrMapping/>
  </p:clrMapOvr>
  <p:transition advTm="5328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3212976"/>
            <a:ext cx="5904656" cy="926976"/>
          </a:xfrm>
        </p:spPr>
        <p:txBody>
          <a:bodyPr>
            <a:normAutofit/>
          </a:bodyPr>
          <a:lstStyle/>
          <a:p>
            <a:r>
              <a:rPr lang="en-NZ" sz="3600" dirty="0" smtClean="0"/>
              <a:t>DUTIES</a:t>
            </a:r>
            <a:r>
              <a:rPr lang="en-NZ" sz="3600" dirty="0" smtClean="0"/>
              <a:t> </a:t>
            </a:r>
            <a:r>
              <a:rPr lang="en-NZ" sz="3600" dirty="0" smtClean="0"/>
              <a:t>AND DINNER</a:t>
            </a:r>
            <a:endParaRPr lang="en-NZ" sz="3600" dirty="0"/>
          </a:p>
        </p:txBody>
      </p:sp>
      <p:pic>
        <p:nvPicPr>
          <p:cNvPr id="7" name="Picture 3" descr="C:\Documents and Settings\samanthat\My Documents\My Pictures\Marine Camp 2013\Day 3 WEDNESDAY\IMG_0701.jpg"/>
          <p:cNvPicPr>
            <a:picLocks noChangeAspect="1" noChangeArrowheads="1"/>
          </p:cNvPicPr>
          <p:nvPr/>
        </p:nvPicPr>
        <p:blipFill>
          <a:blip r:embed="rId2" cstate="print"/>
          <a:srcRect t="14264"/>
          <a:stretch>
            <a:fillRect/>
          </a:stretch>
        </p:blipFill>
        <p:spPr bwMode="auto">
          <a:xfrm>
            <a:off x="179512" y="4149080"/>
            <a:ext cx="4038600" cy="2596902"/>
          </a:xfrm>
          <a:prstGeom prst="rect">
            <a:avLst/>
          </a:prstGeom>
          <a:noFill/>
        </p:spPr>
      </p:pic>
      <p:pic>
        <p:nvPicPr>
          <p:cNvPr id="21508" name="Picture 4" descr="C:\Documents and Settings\samanthat\My Documents\My Pictures\Marine Camp 2013\Day 3 WEDNESDAY\IMG_069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88640"/>
            <a:ext cx="3912435" cy="2934326"/>
          </a:xfrm>
          <a:prstGeom prst="rect">
            <a:avLst/>
          </a:prstGeom>
          <a:noFill/>
        </p:spPr>
      </p:pic>
      <p:pic>
        <p:nvPicPr>
          <p:cNvPr id="9" name="Picture 2" descr="C:\Documents and Settings\samanthat\My Documents\My Pictures\Marine Camp 2013\Day 3 WEDNESDAY\DSCF7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4041068"/>
            <a:ext cx="3600400" cy="2700300"/>
          </a:xfrm>
          <a:prstGeom prst="rect">
            <a:avLst/>
          </a:prstGeom>
          <a:noFill/>
        </p:spPr>
      </p:pic>
      <p:pic>
        <p:nvPicPr>
          <p:cNvPr id="11" name="Picture 5" descr="C:\Documents and Settings\samanthat\My Documents\My Pictures\Marine Camp 2013\Day 4 THURSDAY\DSCF70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2159732" y="584684"/>
            <a:ext cx="3168352" cy="2376264"/>
          </a:xfrm>
          <a:prstGeom prst="rect">
            <a:avLst/>
          </a:prstGeom>
          <a:noFill/>
        </p:spPr>
      </p:pic>
      <p:pic>
        <p:nvPicPr>
          <p:cNvPr id="21510" name="Picture 6" descr="C:\Documents and Settings\samanthat\My Documents\My Pictures\Marine Camp 2013\Day 4 THURSDAY\DSCF703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-276454" y="572598"/>
            <a:ext cx="3071664" cy="2303748"/>
          </a:xfrm>
          <a:prstGeom prst="rect">
            <a:avLst/>
          </a:prstGeom>
          <a:noFill/>
        </p:spPr>
      </p:pic>
    </p:spTree>
  </p:cSld>
  <p:clrMapOvr>
    <a:masterClrMapping/>
  </p:clrMapOvr>
  <p:transition advTm="4969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\\TS-DC1\Student$\Room5\1 ROOM 5 PHOTOS\Room 5 Marine Camp to Leigh\Day 3 WEDNESDAY\DSCF6992.JPG"/>
          <p:cNvPicPr>
            <a:picLocks noChangeAspect="1" noChangeArrowheads="1"/>
          </p:cNvPicPr>
          <p:nvPr/>
        </p:nvPicPr>
        <p:blipFill>
          <a:blip r:embed="rId2" cstate="print"/>
          <a:srcRect t="4072" b="6351"/>
          <a:stretch>
            <a:fillRect/>
          </a:stretch>
        </p:blipFill>
        <p:spPr bwMode="auto">
          <a:xfrm>
            <a:off x="4427984" y="3689648"/>
            <a:ext cx="4716016" cy="3168352"/>
          </a:xfrm>
          <a:prstGeom prst="rect">
            <a:avLst/>
          </a:prstGeom>
          <a:noFill/>
        </p:spPr>
      </p:pic>
      <p:pic>
        <p:nvPicPr>
          <p:cNvPr id="3077" name="Picture 5" descr="\\TS-DC1\Student$\Room5\1 ROOM 5 PHOTOS\Room 5 Marine Camp to Leigh\Day 3 WEDNESDAY\DSCF69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437" y="0"/>
            <a:ext cx="5064563" cy="3798422"/>
          </a:xfrm>
          <a:prstGeom prst="rect">
            <a:avLst/>
          </a:prstGeom>
          <a:noFill/>
        </p:spPr>
      </p:pic>
      <p:pic>
        <p:nvPicPr>
          <p:cNvPr id="3074" name="Picture 2" descr="\\TS-DC1\Student$\Room5\1 ROOM 5 PHOTOS\Room 5 Marine Camp to Leigh\Day 3 WEDNESDAY\DSCF69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</p:spPr>
      </p:pic>
      <p:pic>
        <p:nvPicPr>
          <p:cNvPr id="3075" name="Picture 3" descr="\\TS-DC1\Student$\Room5\1 ROOM 5 PHOTOS\Room 5 Marine Camp to Leigh\Day 3 WEDNESDAY\DSCF69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339752" y="2924944"/>
            <a:ext cx="406794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GOAT ISLAND</a:t>
            </a:r>
          </a:p>
          <a:p>
            <a:pPr algn="ctr"/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DISCOVERY 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CENTRE</a:t>
            </a:r>
          </a:p>
        </p:txBody>
      </p:sp>
      <p:sp>
        <p:nvSpPr>
          <p:cNvPr id="4" name="Rectangle 3"/>
          <p:cNvSpPr/>
          <p:nvPr/>
        </p:nvSpPr>
        <p:spPr>
          <a:xfrm>
            <a:off x="3080994" y="0"/>
            <a:ext cx="26305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u="sng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DAY 3</a:t>
            </a:r>
            <a:endParaRPr lang="en-US" sz="8000" b="1" u="sng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advTm="5078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14341" name="Picture 5" descr="C:\Documents and Settings\samanthat\My Documents\My Pictures\Marine Camp 2013\Day 3 WEDNESDAY\DSCF697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</p:spPr>
      </p:pic>
      <p:pic>
        <p:nvPicPr>
          <p:cNvPr id="14339" name="Picture 3" descr="C:\Documents and Settings\samanthat\My Documents\My Pictures\Marine Camp 2013\Day 3 WEDNESDAY\DSCF696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9979" y="0"/>
            <a:ext cx="4764021" cy="3573016"/>
          </a:xfrm>
          <a:prstGeom prst="rect">
            <a:avLst/>
          </a:prstGeom>
          <a:noFill/>
        </p:spPr>
      </p:pic>
      <p:pic>
        <p:nvPicPr>
          <p:cNvPr id="7" name="Picture 2" descr="C:\Documents and Settings\samanthat\My Documents\My Pictures\Marine Camp 2013\Day 3 WEDNESDAY\DSCF69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56992"/>
            <a:ext cx="4788024" cy="3591018"/>
          </a:xfrm>
          <a:prstGeom prst="rect">
            <a:avLst/>
          </a:prstGeom>
          <a:noFill/>
        </p:spPr>
      </p:pic>
      <p:pic>
        <p:nvPicPr>
          <p:cNvPr id="9" name="Picture 4" descr="C:\Documents and Settings\samanthat\My Documents\My Pictures\Marine Camp 2013\Day 3 WEDNESDAY\DSCF69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ransition advTm="4937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15365" name="Picture 5" descr="C:\Documents and Settings\samanthat\My Documents\My Pictures\Marine Camp 2013\Day 3 WEDNESDAY\IMG_07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0"/>
            <a:ext cx="4067944" cy="3050958"/>
          </a:xfrm>
          <a:prstGeom prst="rect">
            <a:avLst/>
          </a:prstGeom>
          <a:noFill/>
        </p:spPr>
      </p:pic>
      <p:pic>
        <p:nvPicPr>
          <p:cNvPr id="5" name="Picture 2" descr="C:\Documents and Settings\samanthat\My Documents\My Pictures\Marine Camp 2013\Day 3 WEDNESDAY\DSCF69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9925" y="2924944"/>
            <a:ext cx="5244075" cy="3933056"/>
          </a:xfrm>
          <a:prstGeom prst="rect">
            <a:avLst/>
          </a:prstGeom>
          <a:noFill/>
        </p:spPr>
      </p:pic>
      <p:pic>
        <p:nvPicPr>
          <p:cNvPr id="7" name="Picture 3" descr="C:\Documents and Settings\samanthat\My Documents\My Pictures\Marine Camp 2013\Day 3 WEDNESDAY\IMG_07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243513" cy="3932635"/>
          </a:xfrm>
          <a:prstGeom prst="rect">
            <a:avLst/>
          </a:prstGeom>
          <a:noFill/>
        </p:spPr>
      </p:pic>
      <p:pic>
        <p:nvPicPr>
          <p:cNvPr id="9" name="Picture 4" descr="C:\Documents and Settings\samanthat\My Documents\My Pictures\Marine Camp 2013\Day 3 WEDNESDAY\IMG_0713.jpg"/>
          <p:cNvPicPr>
            <a:picLocks noChangeAspect="1" noChangeArrowheads="1"/>
          </p:cNvPicPr>
          <p:nvPr/>
        </p:nvPicPr>
        <p:blipFill>
          <a:blip r:embed="rId5" cstate="print"/>
          <a:srcRect r="841"/>
          <a:stretch>
            <a:fillRect/>
          </a:stretch>
        </p:blipFill>
        <p:spPr bwMode="auto">
          <a:xfrm>
            <a:off x="0" y="3890090"/>
            <a:ext cx="3923928" cy="2967910"/>
          </a:xfrm>
          <a:prstGeom prst="rect">
            <a:avLst/>
          </a:prstGeom>
          <a:noFill/>
        </p:spPr>
      </p:pic>
    </p:spTree>
  </p:cSld>
  <p:clrMapOvr>
    <a:masterClrMapping/>
  </p:clrMapOvr>
  <p:transition advTm="501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TS-DC1\Student$\Room5\1 ROOM 5 PHOTOS\Room 5 Marine Camp to Leigh\Day 1 MONDAY\DSCF68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88640"/>
            <a:ext cx="4104456" cy="3078342"/>
          </a:xfrm>
          <a:prstGeom prst="rect">
            <a:avLst/>
          </a:prstGeom>
          <a:noFill/>
        </p:spPr>
      </p:pic>
      <p:pic>
        <p:nvPicPr>
          <p:cNvPr id="2051" name="Picture 3" descr="\\TS-DC1\Student$\Room5\1 ROOM 5 PHOTOS\Room 5 Marine Camp to Leigh\Day 1 MONDAY\DSCF68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01008"/>
            <a:ext cx="4066493" cy="3049871"/>
          </a:xfrm>
          <a:prstGeom prst="rect">
            <a:avLst/>
          </a:prstGeom>
          <a:noFill/>
        </p:spPr>
      </p:pic>
      <p:pic>
        <p:nvPicPr>
          <p:cNvPr id="2052" name="Picture 4" descr="\\TS-DC1\Student$\Room5\1 ROOM 5 PHOTOS\Room 5 Marine Camp to Leigh\Day 1 MONDAY\DSCF68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4067946" cy="3050959"/>
          </a:xfrm>
          <a:prstGeom prst="rect">
            <a:avLst/>
          </a:prstGeom>
          <a:noFill/>
        </p:spPr>
      </p:pic>
      <p:pic>
        <p:nvPicPr>
          <p:cNvPr id="1026" name="Picture 2" descr="\\TS-DC1\Student$\Room5\1 ROOM 5 PHOTOS\Room 5 Marine Camp to Leigh\Day 1 MONDAY\DSCF68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501008"/>
            <a:ext cx="4104456" cy="307834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051720" y="2924944"/>
            <a:ext cx="48603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KELLY TARLTONS</a:t>
            </a:r>
            <a:endParaRPr lang="en-U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5156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\\TS-DC1\Student$\Room5\1 ROOM 5 PHOTOS\Room 5 Marine Camp to Leigh\Day 3 WEDNESDAY\DSCF7014.JPG"/>
          <p:cNvPicPr>
            <a:picLocks noChangeAspect="1" noChangeArrowheads="1"/>
          </p:cNvPicPr>
          <p:nvPr/>
        </p:nvPicPr>
        <p:blipFill>
          <a:blip r:embed="rId2" cstate="print"/>
          <a:srcRect b="11111"/>
          <a:stretch>
            <a:fillRect/>
          </a:stretch>
        </p:blipFill>
        <p:spPr bwMode="auto">
          <a:xfrm rot="5400000">
            <a:off x="3429000" y="1143000"/>
            <a:ext cx="6858000" cy="4572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067944" y="5013176"/>
            <a:ext cx="532859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GLASS BOTTOM BOAT</a:t>
            </a:r>
            <a:endParaRPr lang="en-US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42" name="Picture 2" descr="\\TS-DC1\Student$\Room5\1 ROOM 5 PHOTOS\Room 5 Marine Camp to Leigh\Day 3 WEDNESDAY\DSCF701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</p:spPr>
      </p:pic>
      <p:pic>
        <p:nvPicPr>
          <p:cNvPr id="10243" name="Picture 3" descr="\\TS-DC1\Student$\Room5\1 ROOM 5 PHOTOS\Room 5 Marine Camp to Leigh\Day 3 WEDNESDAY\DSCF7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429000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ransition advTm="4969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17411" name="Picture 3" descr="C:\Documents and Settings\samanthat\My Documents\My Pictures\Marine Camp 2013\Day 3 WEDNESDAY\IMG_07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" y="0"/>
            <a:ext cx="4955117" cy="3716338"/>
          </a:xfrm>
          <a:prstGeom prst="rect">
            <a:avLst/>
          </a:prstGeom>
          <a:noFill/>
        </p:spPr>
      </p:pic>
      <p:pic>
        <p:nvPicPr>
          <p:cNvPr id="17412" name="Picture 4" descr="C:\Documents and Settings\samanthat\My Documents\My Pictures\Marine Camp 2013\Day 3 WEDNESDAY\IMG_07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15263"/>
          <a:stretch>
            <a:fillRect/>
          </a:stretch>
        </p:blipFill>
        <p:spPr bwMode="auto">
          <a:xfrm rot="16200000">
            <a:off x="3529200" y="1258824"/>
            <a:ext cx="6907600" cy="4389952"/>
          </a:xfrm>
          <a:prstGeom prst="rect">
            <a:avLst/>
          </a:prstGeom>
          <a:noFill/>
        </p:spPr>
      </p:pic>
      <p:pic>
        <p:nvPicPr>
          <p:cNvPr id="6" name="Picture 2" descr="C:\Documents and Settings\samanthat\My Documents\My Pictures\Marine Camp 2013\Day 3 WEDNESDAY\IMG_07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56992"/>
            <a:ext cx="4956043" cy="3717032"/>
          </a:xfrm>
          <a:prstGeom prst="rect">
            <a:avLst/>
          </a:prstGeom>
          <a:noFill/>
        </p:spPr>
      </p:pic>
    </p:spTree>
  </p:cSld>
  <p:clrMapOvr>
    <a:masterClrMapping/>
  </p:clrMapOvr>
  <p:transition advTm="525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\\TS-DC1\Student$\Room5\1 ROOM 5 PHOTOS\Room 5 Marine Camp to Leigh\Day 3 WEDNESDAY\IMG_02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66982"/>
            <a:ext cx="4788024" cy="3591018"/>
          </a:xfrm>
          <a:prstGeom prst="rect">
            <a:avLst/>
          </a:prstGeom>
          <a:noFill/>
        </p:spPr>
      </p:pic>
      <p:pic>
        <p:nvPicPr>
          <p:cNvPr id="4100" name="Picture 4" descr="\\TS-DC1\Student$\Room5\1 ROOM 5 PHOTOS\Room 5 Marine Camp to Leigh\Day 3 WEDNESDAY\IMG_03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16016" cy="3537012"/>
          </a:xfrm>
          <a:prstGeom prst="rect">
            <a:avLst/>
          </a:prstGeom>
          <a:noFill/>
        </p:spPr>
      </p:pic>
      <p:pic>
        <p:nvPicPr>
          <p:cNvPr id="22530" name="Picture 2" descr="C:\Documents and Settings\samanthat\My Documents\My Pictures\Marine Camp 2013\Day 3 WEDNESDAY\IMG_07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</p:spPr>
      </p:pic>
      <p:pic>
        <p:nvPicPr>
          <p:cNvPr id="22531" name="Picture 3" descr="C:\Documents and Settings\samanthat\My Documents\My Pictures\Marine Camp 2013\Day 3 WEDNESDAY\IMG_08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1" y="3429000"/>
            <a:ext cx="4572000" cy="3429000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827584" y="2996952"/>
            <a:ext cx="42060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DAY SNORKEL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525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23554" name="Picture 2" descr="C:\Documents and Settings\samanthat\My Documents\My Pictures\Marine Camp 2013\Day 3 WEDNESDAY\IMG_078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b="13666"/>
          <a:stretch>
            <a:fillRect/>
          </a:stretch>
        </p:blipFill>
        <p:spPr bwMode="auto">
          <a:xfrm rot="5400000">
            <a:off x="-1208701" y="1208701"/>
            <a:ext cx="6858000" cy="4440598"/>
          </a:xfrm>
          <a:prstGeom prst="rect">
            <a:avLst/>
          </a:prstGeom>
          <a:noFill/>
        </p:spPr>
      </p:pic>
      <p:pic>
        <p:nvPicPr>
          <p:cNvPr id="7" name="Picture 3" descr="C:\Documents and Settings\samanthat\My Documents\My Pictures\Marine Camp 2013\Day 3 WEDNESDAY\IMG_07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0"/>
            <a:ext cx="4860032" cy="3645024"/>
          </a:xfrm>
          <a:prstGeom prst="rect">
            <a:avLst/>
          </a:prstGeom>
          <a:noFill/>
        </p:spPr>
      </p:pic>
      <p:pic>
        <p:nvPicPr>
          <p:cNvPr id="23556" name="Picture 4" descr="C:\Documents and Settings\samanthat\My Documents\My Pictures\Marine Camp 2013\Day 3 WEDNESDAY\IMG_08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t="10527"/>
          <a:stretch>
            <a:fillRect/>
          </a:stretch>
        </p:blipFill>
        <p:spPr bwMode="auto">
          <a:xfrm>
            <a:off x="4355976" y="3645024"/>
            <a:ext cx="4788024" cy="3212976"/>
          </a:xfrm>
          <a:prstGeom prst="rect">
            <a:avLst/>
          </a:prstGeom>
          <a:noFill/>
        </p:spPr>
      </p:pic>
    </p:spTree>
  </p:cSld>
  <p:clrMapOvr>
    <a:masterClrMapping/>
  </p:clrMapOvr>
  <p:transition advTm="5031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\\TS-DC1\Student$\Room5\1 ROOM 5 PHOTOS\Room 5 Marine Camp to Leigh\Day 3 WEDNESDAY\DSCF7024.JPG"/>
          <p:cNvPicPr>
            <a:picLocks noChangeAspect="1" noChangeArrowheads="1"/>
          </p:cNvPicPr>
          <p:nvPr/>
        </p:nvPicPr>
        <p:blipFill>
          <a:blip r:embed="rId2" cstate="print"/>
          <a:srcRect l="3144" r="17647"/>
          <a:stretch>
            <a:fillRect/>
          </a:stretch>
        </p:blipFill>
        <p:spPr bwMode="auto">
          <a:xfrm rot="5400000">
            <a:off x="-123625" y="123627"/>
            <a:ext cx="4653136" cy="4405881"/>
          </a:xfrm>
          <a:prstGeom prst="rect">
            <a:avLst/>
          </a:prstGeom>
          <a:noFill/>
        </p:spPr>
      </p:pic>
      <p:pic>
        <p:nvPicPr>
          <p:cNvPr id="5" name="Picture 6" descr="\\TS-DC1\Student$\Room5\1 ROOM 5 PHOTOS\Room 5 Marine Camp to Leigh\Day 3 WEDNESDAY\DSCF701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62004"/>
            <a:ext cx="4426527" cy="3295996"/>
          </a:xfrm>
          <a:prstGeom prst="rect">
            <a:avLst/>
          </a:prstGeom>
          <a:noFill/>
        </p:spPr>
      </p:pic>
      <p:pic>
        <p:nvPicPr>
          <p:cNvPr id="11266" name="Picture 2" descr="\\TS-DC1\Student$\Room5\1 ROOM 5 PHOTOS\Room 5 Marine Camp to Leigh\Day 3 WEDNESDAY\DSCF7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0"/>
            <a:ext cx="4788024" cy="3591019"/>
          </a:xfrm>
          <a:prstGeom prst="rect">
            <a:avLst/>
          </a:prstGeom>
          <a:noFill/>
        </p:spPr>
      </p:pic>
      <p:pic>
        <p:nvPicPr>
          <p:cNvPr id="11267" name="Picture 3" descr="\\TS-DC1\Student$\Room5\1 ROOM 5 PHOTOS\Room 5 Marine Camp to Leigh\Day 3 WEDNESDAY\DSCF7026.JPG"/>
          <p:cNvPicPr>
            <a:picLocks noChangeAspect="1" noChangeArrowheads="1"/>
          </p:cNvPicPr>
          <p:nvPr/>
        </p:nvPicPr>
        <p:blipFill>
          <a:blip r:embed="rId5" cstate="print"/>
          <a:srcRect b="6517"/>
          <a:stretch>
            <a:fillRect/>
          </a:stretch>
        </p:blipFill>
        <p:spPr bwMode="auto">
          <a:xfrm>
            <a:off x="4355976" y="3501007"/>
            <a:ext cx="4788024" cy="3356993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995936" y="3429000"/>
            <a:ext cx="44160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CO-OP GAMES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5047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7" name="Picture 2" descr="C:\Documents and Settings\samanthat\My Documents\My Pictures\Marine Camp 2013\Day 3 WEDNESDAY\IMG_08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56384"/>
            <a:ext cx="4860032" cy="3645024"/>
          </a:xfrm>
          <a:prstGeom prst="rect">
            <a:avLst/>
          </a:prstGeom>
          <a:noFill/>
        </p:spPr>
      </p:pic>
      <p:pic>
        <p:nvPicPr>
          <p:cNvPr id="24579" name="Picture 3" descr="C:\Documents and Settings\samanthat\My Documents\My Pictures\Marine Camp 2013\Day 3 WEDNESDAY\IMG_083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"/>
            <a:ext cx="4859338" cy="3644504"/>
          </a:xfrm>
          <a:prstGeom prst="rect">
            <a:avLst/>
          </a:prstGeom>
          <a:noFill/>
        </p:spPr>
      </p:pic>
      <p:pic>
        <p:nvPicPr>
          <p:cNvPr id="10" name="Picture 4" descr="C:\Documents and Settings\samanthat\My Documents\My Pictures\Marine Camp 2013\Day 3 WEDNESDAY\IMG_08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591018"/>
            <a:ext cx="4355976" cy="3266982"/>
          </a:xfrm>
          <a:prstGeom prst="rect">
            <a:avLst/>
          </a:prstGeom>
          <a:noFill/>
        </p:spPr>
      </p:pic>
      <p:pic>
        <p:nvPicPr>
          <p:cNvPr id="24581" name="Picture 5" descr="C:\Documents and Settings\samanthat\My Documents\My Pictures\Marine Camp 2013\Day 3 WEDNESDAY\IMG_084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7899" y="0"/>
            <a:ext cx="4956043" cy="3717032"/>
          </a:xfrm>
          <a:prstGeom prst="rect">
            <a:avLst/>
          </a:prstGeom>
          <a:noFill/>
        </p:spPr>
      </p:pic>
    </p:spTree>
  </p:cSld>
  <p:clrMapOvr>
    <a:masterClrMapping/>
  </p:clrMapOvr>
  <p:transition advTm="5406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TS-DC1\Student$\Room5\1 ROOM 5 PHOTOS\Room 5 Marine Camp to Leigh\Day 3 WEDNESDAY\IMG_03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0"/>
            <a:ext cx="5004048" cy="3753036"/>
          </a:xfrm>
          <a:prstGeom prst="rect">
            <a:avLst/>
          </a:prstGeom>
          <a:noFill/>
        </p:spPr>
      </p:pic>
      <p:pic>
        <p:nvPicPr>
          <p:cNvPr id="5124" name="Picture 4" descr="\\TS-DC1\Student$\Room5\1 ROOM 5 PHOTOS\Room 5 Marine Camp to Leigh\Day 3 WEDNESDAY\IMG_0330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3212976"/>
            <a:ext cx="4860032" cy="3645024"/>
          </a:xfrm>
          <a:prstGeom prst="rect">
            <a:avLst/>
          </a:prstGeom>
          <a:noFill/>
        </p:spPr>
      </p:pic>
      <p:pic>
        <p:nvPicPr>
          <p:cNvPr id="9" name="Picture 2" descr="\\TS-DC1\Student$\Room5\1 ROOM 5 PHOTOS\Room 5 Marine Camp to Leigh\IMG_01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212976"/>
            <a:ext cx="4860032" cy="364502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899592" y="3284984"/>
            <a:ext cx="407355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NIGHT SNORKEL</a:t>
            </a:r>
          </a:p>
        </p:txBody>
      </p:sp>
      <p:pic>
        <p:nvPicPr>
          <p:cNvPr id="26626" name="Picture 2" descr="C:\Documents and Settings\samanthat\My Documents\My Pictures\Marine Camp 2013\Day 3 WEDNESDAY\IMG_0325.JPG"/>
          <p:cNvPicPr>
            <a:picLocks noChangeAspect="1" noChangeArrowheads="1"/>
          </p:cNvPicPr>
          <p:nvPr/>
        </p:nvPicPr>
        <p:blipFill>
          <a:blip r:embed="rId5" cstate="print"/>
          <a:srcRect l="24223" t="30154" r="14809" b="9539"/>
          <a:stretch>
            <a:fillRect/>
          </a:stretch>
        </p:blipFill>
        <p:spPr bwMode="auto">
          <a:xfrm>
            <a:off x="0" y="0"/>
            <a:ext cx="4427984" cy="3284984"/>
          </a:xfrm>
          <a:prstGeom prst="rect">
            <a:avLst/>
          </a:prstGeom>
          <a:noFill/>
        </p:spPr>
      </p:pic>
    </p:spTree>
  </p:cSld>
  <p:clrMapOvr>
    <a:masterClrMapping/>
  </p:clrMapOvr>
  <p:transition advTm="5047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25602" name="Picture 2" descr="C:\Documents and Settings\samanthat\My Documents\My Pictures\Marine Camp 2013\Day 3 WEDNESDAY\IMG_08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252" t="28972" r="21150"/>
          <a:stretch>
            <a:fillRect/>
          </a:stretch>
        </p:blipFill>
        <p:spPr bwMode="auto">
          <a:xfrm>
            <a:off x="-459151" y="0"/>
            <a:ext cx="9711671" cy="7029400"/>
          </a:xfrm>
          <a:prstGeom prst="rect">
            <a:avLst/>
          </a:prstGeom>
          <a:noFill/>
        </p:spPr>
      </p:pic>
    </p:spTree>
  </p:cSld>
  <p:clrMapOvr>
    <a:masterClrMapping/>
  </p:clrMapOvr>
  <p:transition advTm="4906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\\TS-DC1\Student$\Room5\1 ROOM 5 PHOTOS\Room 5 Marine Camp to Leigh\Day 4 THURSDAY\DSCF7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5087" y="482631"/>
            <a:ext cx="3861048" cy="2895786"/>
          </a:xfrm>
          <a:prstGeom prst="rect">
            <a:avLst/>
          </a:prstGeom>
          <a:noFill/>
        </p:spPr>
      </p:pic>
      <p:pic>
        <p:nvPicPr>
          <p:cNvPr id="6148" name="Picture 4" descr="\\TS-DC1\Student$\Room5\1 ROOM 5 PHOTOS\Room 5 Marine Camp to Leigh\Day 4 THURSDAY\DSCF705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004048" y="3573016"/>
            <a:ext cx="3743738" cy="2807804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491880" y="0"/>
            <a:ext cx="565212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DAY </a:t>
            </a:r>
            <a:r>
              <a:rPr lang="en-US" sz="7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4</a:t>
            </a:r>
          </a:p>
          <a:p>
            <a:pPr algn="ctr"/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KAWAU ISLAND</a:t>
            </a:r>
            <a:endParaRPr lang="en-US" sz="7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150" name="Picture 6" descr="\\TS-DC1\Student$\Room5\1 ROOM 5 PHOTOS\Room 5 Marine Camp to Leigh\Day 4 THURSDAY\IMG_0895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10800000" flipV="1">
            <a:off x="827584" y="3915054"/>
            <a:ext cx="3923928" cy="2942946"/>
          </a:xfrm>
          <a:prstGeom prst="rect">
            <a:avLst/>
          </a:prstGeom>
          <a:noFill/>
        </p:spPr>
      </p:pic>
    </p:spTree>
  </p:cSld>
  <p:clrMapOvr>
    <a:masterClrMapping/>
  </p:clrMapOvr>
  <p:transition advTm="5046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30722" name="Picture 2" descr="C:\Documents and Settings\samanthat\My Documents\My Pictures\Marine Camp 2013\Day 4 THURSDAY\IMG_088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11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 descr="C:\Documents and Settings\samanthat\My Documents\My Pictures\Marine Camp 2013\Day 1 MONDAY\DSCF678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r="42855"/>
          <a:stretch>
            <a:fillRect/>
          </a:stretch>
        </p:blipFill>
        <p:spPr bwMode="auto">
          <a:xfrm>
            <a:off x="0" y="0"/>
            <a:ext cx="2591593" cy="3401313"/>
          </a:xfrm>
          <a:prstGeom prst="rect">
            <a:avLst/>
          </a:prstGeom>
          <a:noFill/>
        </p:spPr>
      </p:pic>
      <p:pic>
        <p:nvPicPr>
          <p:cNvPr id="2052" name="Picture 4" descr="C:\Documents and Settings\samanthat\My Documents\My Pictures\Marine Camp 2013\Day 1 MONDAY\DSCF68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7955" t="13636"/>
          <a:stretch>
            <a:fillRect/>
          </a:stretch>
        </p:blipFill>
        <p:spPr>
          <a:xfrm>
            <a:off x="2555776" y="0"/>
            <a:ext cx="4464496" cy="3141682"/>
          </a:xfrm>
        </p:spPr>
      </p:pic>
      <p:pic>
        <p:nvPicPr>
          <p:cNvPr id="2054" name="Picture 6" descr="C:\Documents and Settings\samanthat\My Documents\My Pictures\Marine Camp 2013\Day 1 MONDAY\DSCF68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63742"/>
            <a:ext cx="5192344" cy="3894258"/>
          </a:xfrm>
          <a:prstGeom prst="rect">
            <a:avLst/>
          </a:prstGeom>
          <a:noFill/>
        </p:spPr>
      </p:pic>
      <p:pic>
        <p:nvPicPr>
          <p:cNvPr id="2056" name="Picture 8" descr="C:\Documents and Settings\samanthat\My Documents\My Pictures\Marine Camp 2013\Day 1 MONDAY\DSCF6905.JPG"/>
          <p:cNvPicPr>
            <a:picLocks noChangeAspect="1" noChangeArrowheads="1"/>
          </p:cNvPicPr>
          <p:nvPr/>
        </p:nvPicPr>
        <p:blipFill>
          <a:blip r:embed="rId5" cstate="print"/>
          <a:srcRect l="31173" t="8526" b="24332"/>
          <a:stretch>
            <a:fillRect/>
          </a:stretch>
        </p:blipFill>
        <p:spPr bwMode="auto">
          <a:xfrm rot="5400000">
            <a:off x="6486833" y="411792"/>
            <a:ext cx="3068960" cy="2245375"/>
          </a:xfrm>
          <a:prstGeom prst="rect">
            <a:avLst/>
          </a:prstGeom>
          <a:noFill/>
        </p:spPr>
      </p:pic>
      <p:pic>
        <p:nvPicPr>
          <p:cNvPr id="19" name="Picture 10" descr="C:\Documents and Settings\samanthat\My Documents\My Pictures\Marine Camp 2013\Day 1 MONDAY\IMG_01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3024336"/>
            <a:ext cx="5148064" cy="3861048"/>
          </a:xfrm>
          <a:prstGeom prst="rect">
            <a:avLst/>
          </a:prstGeom>
          <a:noFill/>
        </p:spPr>
      </p:pic>
    </p:spTree>
  </p:cSld>
  <p:clrMapOvr>
    <a:masterClrMapping/>
  </p:clrMapOvr>
  <p:transition advTm="4938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5" name="Picture 6" descr="\\TS-DC1\Student$\Room5\1 ROOM 5 PHOTOS\Room 5 Marine Camp to Leigh\Day 4 THURSDAY\IMG_0895.JPG"/>
          <p:cNvPicPr>
            <a:picLocks noChangeAspect="1" noChangeArrowheads="1"/>
          </p:cNvPicPr>
          <p:nvPr/>
        </p:nvPicPr>
        <p:blipFill>
          <a:blip r:embed="rId2" cstate="print"/>
          <a:srcRect l="20953" t="25433" r="16572"/>
          <a:stretch>
            <a:fillRect/>
          </a:stretch>
        </p:blipFill>
        <p:spPr bwMode="auto">
          <a:xfrm rot="10800000" flipV="1">
            <a:off x="-1" y="0"/>
            <a:ext cx="3234934" cy="3861048"/>
          </a:xfrm>
          <a:prstGeom prst="rect">
            <a:avLst/>
          </a:prstGeom>
          <a:noFill/>
        </p:spPr>
      </p:pic>
      <p:pic>
        <p:nvPicPr>
          <p:cNvPr id="6" name="Picture 5" descr="\\TS-DC1\Student$\Room5\1 ROOM 5 PHOTOS\Room 5 Marine Camp to Leigh\Day 4 THURSDAY\IMG_08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0"/>
            <a:ext cx="4427984" cy="3320988"/>
          </a:xfrm>
          <a:prstGeom prst="rect">
            <a:avLst/>
          </a:prstGeom>
          <a:noFill/>
        </p:spPr>
      </p:pic>
      <p:pic>
        <p:nvPicPr>
          <p:cNvPr id="27651" name="Picture 3" descr="C:\Documents and Settings\samanthat\My Documents\My Pictures\Marine Camp 2013\Day 4 THURSDAY\IMG_089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9" y="3240360"/>
            <a:ext cx="4860032" cy="3645024"/>
          </a:xfrm>
          <a:prstGeom prst="rect">
            <a:avLst/>
          </a:prstGeom>
          <a:noFill/>
        </p:spPr>
      </p:pic>
      <p:pic>
        <p:nvPicPr>
          <p:cNvPr id="27653" name="Picture 5" descr="C:\Documents and Settings\samanthat\My Documents\My Pictures\Marine Camp 2013\Day 4 THURSDAY\IMG_09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0"/>
            <a:ext cx="2736304" cy="2736304"/>
          </a:xfrm>
          <a:prstGeom prst="rect">
            <a:avLst/>
          </a:prstGeom>
          <a:noFill/>
        </p:spPr>
      </p:pic>
      <p:pic>
        <p:nvPicPr>
          <p:cNvPr id="27654" name="Picture 6" descr="C:\Documents and Settings\samanthat\My Documents\My Pictures\Marine Camp 2013\Day 4 THURSDAY\IMG_09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2420888"/>
            <a:ext cx="3713958" cy="3713958"/>
          </a:xfrm>
          <a:prstGeom prst="rect">
            <a:avLst/>
          </a:prstGeom>
          <a:noFill/>
        </p:spPr>
      </p:pic>
      <p:pic>
        <p:nvPicPr>
          <p:cNvPr id="27655" name="Picture 7" descr="C:\Documents and Settings\samanthat\My Documents\My Pictures\Marine Camp 2013\Day 4 THURSDAY\IMG_09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789040"/>
            <a:ext cx="3068960" cy="3068960"/>
          </a:xfrm>
          <a:prstGeom prst="rect">
            <a:avLst/>
          </a:prstGeom>
          <a:noFill/>
        </p:spPr>
      </p:pic>
    </p:spTree>
  </p:cSld>
  <p:clrMapOvr>
    <a:masterClrMapping/>
  </p:clrMapOvr>
  <p:transition advTm="55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9992" y="188640"/>
            <a:ext cx="4845224" cy="1143000"/>
          </a:xfrm>
        </p:spPr>
        <p:txBody>
          <a:bodyPr>
            <a:normAutofit fontScale="90000"/>
          </a:bodyPr>
          <a:lstStyle/>
          <a:p>
            <a:r>
              <a:rPr lang="en-NZ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Walk to Copper </a:t>
            </a:r>
            <a:br>
              <a:rPr lang="en-NZ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NZ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Mine Lookout</a:t>
            </a:r>
            <a:endParaRPr lang="en-NZ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7" descr="\\TS-DC1\Student$\Room5\1 ROOM 5 PHOTOS\Room 5 Marine Camp to Leigh\Day 4 THURSDAY\IMG_03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79978" cy="3284984"/>
          </a:xfrm>
          <a:prstGeom prst="rect">
            <a:avLst/>
          </a:prstGeom>
          <a:noFill/>
        </p:spPr>
      </p:pic>
      <p:pic>
        <p:nvPicPr>
          <p:cNvPr id="28675" name="Picture 3" descr="C:\Documents and Settings\samanthat\My Documents\My Pictures\Marine Camp 2013\Day 4 THURSDAY\IMG_096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68560" y="3213100"/>
            <a:ext cx="3644900" cy="3644900"/>
          </a:xfrm>
          <a:prstGeom prst="rect">
            <a:avLst/>
          </a:prstGeom>
          <a:noFill/>
        </p:spPr>
      </p:pic>
      <p:pic>
        <p:nvPicPr>
          <p:cNvPr id="7" name="Picture 2" descr="C:\Documents and Settings\samanthat\My Documents\My Pictures\Marine Camp 2013\Day 4 THURSDAY\IMG_09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064" y="2997897"/>
            <a:ext cx="3860104" cy="3860104"/>
          </a:xfrm>
          <a:prstGeom prst="rect">
            <a:avLst/>
          </a:prstGeom>
          <a:noFill/>
        </p:spPr>
      </p:pic>
      <p:pic>
        <p:nvPicPr>
          <p:cNvPr id="10" name="Picture 4" descr="C:\Documents and Settings\samanthat\My Documents\My Pictures\Marine Camp 2013\Day 4 THURSDAY\IMG_09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3473624"/>
            <a:ext cx="3384376" cy="3384376"/>
          </a:xfrm>
          <a:prstGeom prst="rect">
            <a:avLst/>
          </a:prstGeom>
          <a:noFill/>
        </p:spPr>
      </p:pic>
      <p:pic>
        <p:nvPicPr>
          <p:cNvPr id="12" name="Picture 5" descr="C:\Documents and Settings\samanthat\My Documents\My Pictures\Marine Camp 2013\Day 4 THURSDAY\IMG_0931.JPG"/>
          <p:cNvPicPr>
            <a:picLocks noChangeAspect="1" noChangeArrowheads="1"/>
          </p:cNvPicPr>
          <p:nvPr/>
        </p:nvPicPr>
        <p:blipFill>
          <a:blip r:embed="rId6" cstate="print"/>
          <a:srcRect l="17284"/>
          <a:stretch>
            <a:fillRect/>
          </a:stretch>
        </p:blipFill>
        <p:spPr bwMode="auto">
          <a:xfrm>
            <a:off x="3995936" y="1340768"/>
            <a:ext cx="2412181" cy="2916237"/>
          </a:xfrm>
          <a:prstGeom prst="rect">
            <a:avLst/>
          </a:prstGeom>
          <a:noFill/>
        </p:spPr>
      </p:pic>
      <p:pic>
        <p:nvPicPr>
          <p:cNvPr id="28678" name="Picture 6" descr="C:\Documents and Settings\samanthat\My Documents\My Pictures\Marine Camp 2013\Day 4 THURSDAY\IMG_094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/>
          <a:srcRect t="17281" b="8643"/>
          <a:stretch>
            <a:fillRect/>
          </a:stretch>
        </p:blipFill>
        <p:spPr bwMode="auto">
          <a:xfrm>
            <a:off x="6227762" y="1340768"/>
            <a:ext cx="2916238" cy="2160240"/>
          </a:xfrm>
          <a:prstGeom prst="rect">
            <a:avLst/>
          </a:prstGeom>
          <a:noFill/>
        </p:spPr>
      </p:pic>
    </p:spTree>
  </p:cSld>
  <p:clrMapOvr>
    <a:masterClrMapping/>
  </p:clrMapOvr>
  <p:transition advTm="6125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29698" name="Picture 2" descr="C:\Documents and Settings\samanthat\My Documents\My Pictures\Marine Camp 2013\Day 4 THURSDAY\IMG_095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312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20482" name="Picture 2" descr="C:\Documents and Settings\samanthat\My Documents\My Pictures\Marine Camp 2013\Day 4 THURSDAY\IMG_097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0"/>
            <a:ext cx="7668344" cy="7668344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27984" y="188640"/>
            <a:ext cx="6558880" cy="4525963"/>
          </a:xfrm>
        </p:spPr>
        <p:txBody>
          <a:bodyPr>
            <a:normAutofit/>
          </a:bodyPr>
          <a:lstStyle/>
          <a:p>
            <a:r>
              <a:rPr lang="en-NZ" sz="6000" dirty="0" smtClean="0"/>
              <a:t>MANSION HOUSE</a:t>
            </a:r>
            <a:endParaRPr lang="en-NZ" sz="6000" dirty="0"/>
          </a:p>
        </p:txBody>
      </p:sp>
    </p:spTree>
  </p:cSld>
  <p:clrMapOvr>
    <a:masterClrMapping/>
  </p:clrMapOvr>
  <p:transition advTm="4907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\\TS-DC1\Student$\Room5\1 ROOM 5 PHOTOS\Room 5 Marine Camp to Leigh\Day 4 THURSDAY\IMG_08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</p:spPr>
      </p:pic>
      <p:pic>
        <p:nvPicPr>
          <p:cNvPr id="12291" name="Picture 3" descr="\\TS-DC1\Student$\Room5\1 ROOM 5 PHOTOS\Room 5 Marine Camp to Leigh\Day 3 WEDNESDAY\DSCF7022.JPG"/>
          <p:cNvPicPr>
            <a:picLocks noChangeAspect="1" noChangeArrowheads="1"/>
          </p:cNvPicPr>
          <p:nvPr/>
        </p:nvPicPr>
        <p:blipFill>
          <a:blip r:embed="rId3" cstate="print"/>
          <a:srcRect l="5388"/>
          <a:stretch>
            <a:fillRect/>
          </a:stretch>
        </p:blipFill>
        <p:spPr bwMode="auto">
          <a:xfrm>
            <a:off x="0" y="0"/>
            <a:ext cx="4416490" cy="3501008"/>
          </a:xfrm>
          <a:prstGeom prst="rect">
            <a:avLst/>
          </a:prstGeom>
          <a:noFill/>
        </p:spPr>
      </p:pic>
      <p:pic>
        <p:nvPicPr>
          <p:cNvPr id="12293" name="Picture 5" descr="\\TS-DC1\Student$\Room5\1 ROOM 5 PHOTOS\Room 5 Marine Camp to Leigh\Day 3 WEDNESDAY\IMG_08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501008"/>
            <a:ext cx="4644008" cy="3606482"/>
          </a:xfrm>
          <a:prstGeom prst="rect">
            <a:avLst/>
          </a:prstGeom>
          <a:noFill/>
        </p:spPr>
      </p:pic>
      <p:pic>
        <p:nvPicPr>
          <p:cNvPr id="6" name="Picture 4" descr="C:\Documents and Settings\samanthat\My Documents\My Pictures\Marine Camp 2013\Day 2 TUESDAY\IMG_0670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0"/>
            <a:ext cx="4860032" cy="3645024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995937" y="0"/>
            <a:ext cx="2736304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Thanks to all the parents and teachers!</a:t>
            </a:r>
            <a:endParaRPr lang="en-US" sz="4400" b="1" cap="none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advTm="5172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10245" name="Picture 5" descr="C:\Documents and Settings\samanthat\My Documents\My Pictures\Marine Camp 2013\Day 2 TUESDAY\IMG_056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r="5032"/>
          <a:stretch>
            <a:fillRect/>
          </a:stretch>
        </p:blipFill>
        <p:spPr bwMode="auto">
          <a:xfrm rot="5400000">
            <a:off x="2487190" y="428625"/>
            <a:ext cx="4077072" cy="3219823"/>
          </a:xfrm>
          <a:prstGeom prst="rect">
            <a:avLst/>
          </a:prstGeom>
          <a:noFill/>
        </p:spPr>
      </p:pic>
      <p:pic>
        <p:nvPicPr>
          <p:cNvPr id="10248" name="Picture 8" descr="C:\Documents and Settings\samanthat\My Documents\My Pictures\Marine Camp 2013\Day 1 MONDAY\DSCF69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30848" r="22237"/>
          <a:stretch>
            <a:fillRect/>
          </a:stretch>
        </p:blipFill>
        <p:spPr bwMode="auto">
          <a:xfrm>
            <a:off x="0" y="-517204"/>
            <a:ext cx="2951312" cy="4718078"/>
          </a:xfrm>
          <a:prstGeom prst="rect">
            <a:avLst/>
          </a:prstGeom>
          <a:noFill/>
        </p:spPr>
      </p:pic>
      <p:pic>
        <p:nvPicPr>
          <p:cNvPr id="6" name="Picture 2" descr="C:\Documents and Settings\samanthat\My Documents\My Pictures\Marine Camp 2013\Day 2 TUESDAY\IMG_06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610225" y="504825"/>
            <a:ext cx="4038600" cy="3028950"/>
          </a:xfrm>
          <a:prstGeom prst="rect">
            <a:avLst/>
          </a:prstGeom>
          <a:noFill/>
        </p:spPr>
      </p:pic>
      <p:pic>
        <p:nvPicPr>
          <p:cNvPr id="8" name="Picture 3" descr="C:\Documents and Settings\samanthat\My Documents\My Pictures\Marine Camp 2013\Day 2 TUESDAY\IMG_06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3816424"/>
            <a:ext cx="4187958" cy="3140968"/>
          </a:xfrm>
          <a:prstGeom prst="rect">
            <a:avLst/>
          </a:prstGeom>
          <a:noFill/>
        </p:spPr>
      </p:pic>
      <p:pic>
        <p:nvPicPr>
          <p:cNvPr id="10247" name="Picture 7" descr="C:\Documents and Settings\samanthat\My Documents\My Pictures\Marine Camp 2013\Day 4 THURSDAY\DSCF7053.JPG"/>
          <p:cNvPicPr>
            <a:picLocks noChangeAspect="1" noChangeArrowheads="1"/>
          </p:cNvPicPr>
          <p:nvPr/>
        </p:nvPicPr>
        <p:blipFill>
          <a:blip r:embed="rId6" cstate="print"/>
          <a:srcRect t="12798" b="7771"/>
          <a:stretch>
            <a:fillRect/>
          </a:stretch>
        </p:blipFill>
        <p:spPr bwMode="auto">
          <a:xfrm>
            <a:off x="3923928" y="3775591"/>
            <a:ext cx="5220072" cy="3109793"/>
          </a:xfrm>
          <a:prstGeom prst="rect">
            <a:avLst/>
          </a:prstGeom>
          <a:noFill/>
        </p:spPr>
      </p:pic>
      <p:pic>
        <p:nvPicPr>
          <p:cNvPr id="10249" name="Picture 9" descr="C:\Documents and Settings\samanthat\My Documents\My Pictures\Marine Camp 2013\Day 3 WEDNESDAY\IMG_0796.JPG"/>
          <p:cNvPicPr>
            <a:picLocks noChangeAspect="1" noChangeArrowheads="1"/>
          </p:cNvPicPr>
          <p:nvPr/>
        </p:nvPicPr>
        <p:blipFill>
          <a:blip r:embed="rId7" cstate="print"/>
          <a:srcRect t="16931"/>
          <a:stretch>
            <a:fillRect/>
          </a:stretch>
        </p:blipFill>
        <p:spPr bwMode="auto">
          <a:xfrm>
            <a:off x="3914018" y="3789040"/>
            <a:ext cx="5229982" cy="3258362"/>
          </a:xfrm>
          <a:prstGeom prst="rect">
            <a:avLst/>
          </a:prstGeom>
          <a:noFill/>
        </p:spPr>
      </p:pic>
    </p:spTree>
  </p:cSld>
  <p:clrMapOvr>
    <a:masterClrMapping/>
  </p:clrMapOvr>
  <p:transition advTm="5593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5" name="Picture 6" descr="C:\Documents and Settings\samanthat\My Documents\My Pictures\Marine Camp 2013\Day 2 TUESDAY\IMG_06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r="48397"/>
          <a:stretch>
            <a:fillRect/>
          </a:stretch>
        </p:blipFill>
        <p:spPr bwMode="auto">
          <a:xfrm>
            <a:off x="0" y="0"/>
            <a:ext cx="4715108" cy="6858000"/>
          </a:xfrm>
          <a:prstGeom prst="rect">
            <a:avLst/>
          </a:prstGeom>
          <a:noFill/>
        </p:spPr>
      </p:pic>
      <p:pic>
        <p:nvPicPr>
          <p:cNvPr id="19458" name="Picture 2" descr="C:\Documents and Settings\samanthat\My Documents\My Pictures\Marine Camp 2013\Day 3 WEDNESDAY\IMG_079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137925" y="858010"/>
            <a:ext cx="6864085" cy="5148064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483768" y="2276872"/>
            <a:ext cx="273630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Yep!</a:t>
            </a:r>
            <a:endParaRPr lang="en-US" sz="4400" b="1" cap="none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advTm="5407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11266" name="Picture 2" descr="C:\Documents and Settings\samanthat\My Documents\My Pictures\Marine Camp 2013\Day 2 TUESDAY\IMG_06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146" t="8653" r="16295" b="18069"/>
          <a:stretch>
            <a:fillRect/>
          </a:stretch>
        </p:blipFill>
        <p:spPr bwMode="auto">
          <a:xfrm>
            <a:off x="0" y="-1"/>
            <a:ext cx="9144000" cy="692597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189566" y="476672"/>
            <a:ext cx="31662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Beat that!</a:t>
            </a:r>
            <a:endParaRPr lang="en-US" sz="5400" b="1" cap="none" spc="0" dirty="0">
              <a:ln w="1905"/>
              <a:solidFill>
                <a:srgbClr val="FF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advClick="0" advTm="5328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100" name="Picture 4" descr="C:\Documents and Settings\samanthat\My Documents\My Pictures\Marine Camp 2013\Day 1 MONDAY\IMG_01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NZ"/>
          </a:p>
        </p:txBody>
      </p:sp>
    </p:spTree>
  </p:cSld>
  <p:clrMapOvr>
    <a:masterClrMapping/>
  </p:clrMapOvr>
  <p:transition advTm="4985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 descr="C:\Documents and Settings\samanthat\My Documents\My Pictures\Marine Camp 2013\Day 1 MONDAY\IMG_004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60032" cy="3645024"/>
          </a:xfrm>
          <a:prstGeom prst="rect">
            <a:avLst/>
          </a:prstGeom>
          <a:noFill/>
        </p:spPr>
      </p:pic>
      <p:pic>
        <p:nvPicPr>
          <p:cNvPr id="3079" name="Picture 7" descr="C:\Documents and Settings\samanthat\My Documents\My Pictures\Marine Camp 2013\Day 1 MONDAY\DSCF69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b="10873"/>
          <a:stretch>
            <a:fillRect/>
          </a:stretch>
        </p:blipFill>
        <p:spPr bwMode="auto">
          <a:xfrm rot="16200000">
            <a:off x="3657563" y="1127358"/>
            <a:ext cx="6965724" cy="4656239"/>
          </a:xfrm>
          <a:prstGeom prst="rect">
            <a:avLst/>
          </a:prstGeom>
          <a:noFill/>
        </p:spPr>
      </p:pic>
      <p:pic>
        <p:nvPicPr>
          <p:cNvPr id="13" name="Picture 5" descr="C:\Documents and Settings\samanthat\My Documents\My Pictures\Marine Camp 2013\Day 1 MONDAY\DSCF6918.JPG"/>
          <p:cNvPicPr>
            <a:picLocks noChangeAspect="1" noChangeArrowheads="1"/>
          </p:cNvPicPr>
          <p:nvPr/>
        </p:nvPicPr>
        <p:blipFill>
          <a:blip r:embed="rId4" cstate="print"/>
          <a:srcRect t="7151"/>
          <a:stretch>
            <a:fillRect/>
          </a:stretch>
        </p:blipFill>
        <p:spPr bwMode="auto">
          <a:xfrm>
            <a:off x="0" y="3473624"/>
            <a:ext cx="4860032" cy="3384376"/>
          </a:xfrm>
          <a:prstGeom prst="rect">
            <a:avLst/>
          </a:prstGeom>
          <a:noFill/>
        </p:spPr>
      </p:pic>
    </p:spTree>
  </p:cSld>
  <p:clrMapOvr>
    <a:masterClrMapping/>
  </p:clrMapOvr>
  <p:transition advTm="514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C:\Documents and Settings\samanthat\My Documents\My Pictures\Marine Camp 2013\Day 1 MONDAY\DSCF69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5052054" cy="3789040"/>
          </a:xfrm>
          <a:prstGeom prst="rect">
            <a:avLst/>
          </a:prstGeom>
          <a:noFill/>
        </p:spPr>
      </p:pic>
      <p:pic>
        <p:nvPicPr>
          <p:cNvPr id="5130" name="Picture 10" descr="C:\Documents and Settings\samanthat\My Documents\My Pictures\Marine Camp 2013\Day 1 MONDAY\DSCF69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090352" y="2824090"/>
            <a:ext cx="2772295" cy="2078182"/>
          </a:xfrm>
          <a:prstGeom prst="rect">
            <a:avLst/>
          </a:prstGeom>
          <a:noFill/>
        </p:spPr>
      </p:pic>
      <p:pic>
        <p:nvPicPr>
          <p:cNvPr id="5129" name="Picture 9" descr="C:\Documents and Settings\samanthat\My Documents\My Pictures\Marine Camp 2013\Day 1 MONDAY\IMG_016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t="15789" b="8772"/>
          <a:stretch>
            <a:fillRect/>
          </a:stretch>
        </p:blipFill>
        <p:spPr bwMode="auto">
          <a:xfrm>
            <a:off x="3671392" y="3761656"/>
            <a:ext cx="5472608" cy="3096344"/>
          </a:xfrm>
          <a:prstGeom prst="rect">
            <a:avLst/>
          </a:prstGeom>
          <a:noFill/>
        </p:spPr>
      </p:pic>
      <p:pic>
        <p:nvPicPr>
          <p:cNvPr id="6" name="Picture 2" descr="C:\Documents and Settings\samanthat\My Documents\My Pictures\Marine Camp 2013\Day 1 MONDAY\IMG_0159.jpg"/>
          <p:cNvPicPr>
            <a:picLocks noChangeAspect="1" noChangeArrowheads="1"/>
          </p:cNvPicPr>
          <p:nvPr/>
        </p:nvPicPr>
        <p:blipFill>
          <a:blip r:embed="rId5" cstate="print"/>
          <a:srcRect r="13778"/>
          <a:stretch>
            <a:fillRect/>
          </a:stretch>
        </p:blipFill>
        <p:spPr bwMode="auto">
          <a:xfrm>
            <a:off x="4788024" y="0"/>
            <a:ext cx="4355976" cy="3789040"/>
          </a:xfrm>
          <a:prstGeom prst="rect">
            <a:avLst/>
          </a:prstGeom>
          <a:noFill/>
        </p:spPr>
      </p:pic>
      <p:pic>
        <p:nvPicPr>
          <p:cNvPr id="15" name="Picture 7" descr="C:\Documents and Settings\samanthat\My Documents\My Pictures\Marine Camp 2013\Day 1 MONDAY\DSCF6931.JPG"/>
          <p:cNvPicPr>
            <a:picLocks noChangeAspect="1" noChangeArrowheads="1"/>
          </p:cNvPicPr>
          <p:nvPr/>
        </p:nvPicPr>
        <p:blipFill>
          <a:blip r:embed="rId6" cstate="print"/>
          <a:srcRect l="7931"/>
          <a:stretch>
            <a:fillRect/>
          </a:stretch>
        </p:blipFill>
        <p:spPr bwMode="auto">
          <a:xfrm>
            <a:off x="0" y="3789040"/>
            <a:ext cx="3767403" cy="3068960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179512" y="188640"/>
            <a:ext cx="309634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Lunch stop</a:t>
            </a:r>
            <a:endParaRPr lang="en-US" sz="4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684584" y="3789040"/>
            <a:ext cx="449999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Car games</a:t>
            </a:r>
            <a:endParaRPr lang="en-US" sz="4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707904" y="3356992"/>
            <a:ext cx="543609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Skimming stones Comp</a:t>
            </a:r>
            <a:endParaRPr lang="en-US" sz="4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5391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Picture 2" descr="C:\Documents and Settings\samanthat\My Documents\My Pictures\Marine Camp 2013\Day 1 MONDAY\IMG_01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0"/>
          <a:stretch>
            <a:fillRect/>
          </a:stretch>
        </p:blipFill>
        <p:spPr bwMode="auto">
          <a:xfrm>
            <a:off x="0" y="-1"/>
            <a:ext cx="9144000" cy="686116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39552" y="332656"/>
            <a:ext cx="449999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Cabin Inspection!</a:t>
            </a:r>
            <a:endParaRPr lang="en-US" sz="4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5047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\\TS-DC1\Student$\Room5\1 ROOM 5 PHOTOS\Room 5 Marine Camp to Leigh\Day 2 TUESDAY\IMG_0469.jpg"/>
          <p:cNvPicPr>
            <a:picLocks noChangeAspect="1" noChangeArrowheads="1"/>
          </p:cNvPicPr>
          <p:nvPr/>
        </p:nvPicPr>
        <p:blipFill>
          <a:blip r:embed="rId2" cstate="print"/>
          <a:srcRect t="17570" r="3434"/>
          <a:stretch>
            <a:fillRect/>
          </a:stretch>
        </p:blipFill>
        <p:spPr bwMode="auto">
          <a:xfrm>
            <a:off x="4067944" y="0"/>
            <a:ext cx="5076056" cy="3249742"/>
          </a:xfrm>
          <a:prstGeom prst="rect">
            <a:avLst/>
          </a:prstGeom>
          <a:noFill/>
        </p:spPr>
      </p:pic>
      <p:pic>
        <p:nvPicPr>
          <p:cNvPr id="2051" name="Picture 3" descr="\\TS-DC1\Student$\Room5\1 ROOM 5 PHOTOS\Room 5 Marine Camp to Leigh\Day 2 TUESDAY\IMG_0194.jpg"/>
          <p:cNvPicPr>
            <a:picLocks noChangeAspect="1" noChangeArrowheads="1"/>
          </p:cNvPicPr>
          <p:nvPr/>
        </p:nvPicPr>
        <p:blipFill>
          <a:blip r:embed="rId3" cstate="print"/>
          <a:srcRect l="9247" t="4264" r="11231"/>
          <a:stretch>
            <a:fillRect/>
          </a:stretch>
        </p:blipFill>
        <p:spPr bwMode="auto">
          <a:xfrm>
            <a:off x="4867774" y="2996952"/>
            <a:ext cx="4276225" cy="3861049"/>
          </a:xfrm>
          <a:prstGeom prst="rect">
            <a:avLst/>
          </a:prstGeom>
          <a:noFill/>
        </p:spPr>
      </p:pic>
      <p:pic>
        <p:nvPicPr>
          <p:cNvPr id="2050" name="Picture 2" descr="\\TS-DC1\Student$\Room5\1 ROOM 5 PHOTOS\Room 5 Marine Camp to Leigh\Day 2 TUESDAY\DSCF69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68960"/>
            <a:ext cx="5052053" cy="378904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3212976"/>
            <a:ext cx="41202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SEA BISCUITING</a:t>
            </a:r>
            <a:endParaRPr lang="en-NZ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37931" y="6021288"/>
            <a:ext cx="39060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PADDLE BOARDING</a:t>
            </a:r>
            <a:endParaRPr 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2052" name="Picture 4" descr="\\TS-DC1\Student$\Room5\1 ROOM 5 PHOTOS\Room 5 Marine Camp to Leigh\Day 2 TUESDAY\IMG_04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139952" cy="3104964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771800" y="1628800"/>
            <a:ext cx="29936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BEACH GAMES</a:t>
            </a:r>
            <a:endParaRPr 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55776" y="0"/>
            <a:ext cx="32403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u="sng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DAY 2</a:t>
            </a:r>
            <a:endParaRPr lang="en-US" sz="7200" b="1" u="sng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5078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TS-DC1\Student$\Room5\1 ROOM 5 PHOTOS\Room 5 Marine Camp to Leigh\Day 2 TUESDAY\DSCF6938.JPG"/>
          <p:cNvPicPr>
            <a:picLocks noChangeAspect="1" noChangeArrowheads="1"/>
          </p:cNvPicPr>
          <p:nvPr/>
        </p:nvPicPr>
        <p:blipFill>
          <a:blip r:embed="rId2" cstate="print"/>
          <a:srcRect l="55024" t="36868" b="19232"/>
          <a:stretch>
            <a:fillRect/>
          </a:stretch>
        </p:blipFill>
        <p:spPr bwMode="auto">
          <a:xfrm>
            <a:off x="0" y="0"/>
            <a:ext cx="4782463" cy="3501008"/>
          </a:xfrm>
          <a:prstGeom prst="rect">
            <a:avLst/>
          </a:prstGeom>
          <a:noFill/>
        </p:spPr>
      </p:pic>
      <p:pic>
        <p:nvPicPr>
          <p:cNvPr id="7171" name="Picture 3" descr="\\TS-DC1\Student$\Room5\1 ROOM 5 PHOTOS\Room 5 Marine Camp to Leigh\Day 2 TUESDAY\DSCF6958.JPG"/>
          <p:cNvPicPr>
            <a:picLocks noChangeAspect="1" noChangeArrowheads="1"/>
          </p:cNvPicPr>
          <p:nvPr/>
        </p:nvPicPr>
        <p:blipFill>
          <a:blip r:embed="rId3" cstate="print"/>
          <a:srcRect l="31658" t="34330" r="17977" b="20146"/>
          <a:stretch>
            <a:fillRect/>
          </a:stretch>
        </p:blipFill>
        <p:spPr bwMode="auto">
          <a:xfrm>
            <a:off x="3851920" y="-1"/>
            <a:ext cx="5292080" cy="3587617"/>
          </a:xfrm>
          <a:prstGeom prst="rect">
            <a:avLst/>
          </a:prstGeom>
          <a:noFill/>
        </p:spPr>
      </p:pic>
      <p:pic>
        <p:nvPicPr>
          <p:cNvPr id="7173" name="Picture 5" descr="\\TS-DC1\Student$\Room5\1 ROOM 5 PHOTOS\Room 5 Marine Camp to Leigh\Day 2 TUESDAY\DSCF6949.JPG"/>
          <p:cNvPicPr>
            <a:picLocks noChangeAspect="1" noChangeArrowheads="1"/>
          </p:cNvPicPr>
          <p:nvPr/>
        </p:nvPicPr>
        <p:blipFill>
          <a:blip r:embed="rId4" cstate="print"/>
          <a:srcRect l="39811" t="28640" r="17057" b="28523"/>
          <a:stretch>
            <a:fillRect/>
          </a:stretch>
        </p:blipFill>
        <p:spPr bwMode="auto">
          <a:xfrm>
            <a:off x="-108520" y="3318132"/>
            <a:ext cx="4752528" cy="3539868"/>
          </a:xfrm>
          <a:prstGeom prst="rect">
            <a:avLst/>
          </a:prstGeom>
          <a:noFill/>
        </p:spPr>
      </p:pic>
      <p:pic>
        <p:nvPicPr>
          <p:cNvPr id="12290" name="Picture 2" descr="C:\Documents and Settings\samanthat\My Documents\My Pictures\Marine Camp 2013\Day 2 TUESDAY\IMG_0475.jpg"/>
          <p:cNvPicPr>
            <a:picLocks noChangeAspect="1" noChangeArrowheads="1"/>
          </p:cNvPicPr>
          <p:nvPr/>
        </p:nvPicPr>
        <p:blipFill>
          <a:blip r:embed="rId5" cstate="print"/>
          <a:srcRect l="27901" t="26070" r="14438" b="20377"/>
          <a:stretch>
            <a:fillRect/>
          </a:stretch>
        </p:blipFill>
        <p:spPr bwMode="auto">
          <a:xfrm>
            <a:off x="4427984" y="3573016"/>
            <a:ext cx="4716016" cy="3284984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198822" y="2967335"/>
            <a:ext cx="47463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SEA BISCUITING</a:t>
            </a:r>
            <a:endParaRPr 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5313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337</TotalTime>
  <Words>72</Words>
  <Application>Microsoft Office PowerPoint</Application>
  <PresentationFormat>On-screen Show (4:3)</PresentationFormat>
  <Paragraphs>30</Paragraphs>
  <Slides>37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Apex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DUTIES AND DINNER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Walk to Copper  Mine Lookout</vt:lpstr>
      <vt:lpstr>Slide 32</vt:lpstr>
      <vt:lpstr>Slide 33</vt:lpstr>
      <vt:lpstr>Slide 34</vt:lpstr>
      <vt:lpstr>Slide 35</vt:lpstr>
      <vt:lpstr>Slide 36</vt:lpstr>
      <vt:lpstr>Slide 37</vt:lpstr>
    </vt:vector>
  </TitlesOfParts>
  <Company>Tairua School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Administrator</cp:lastModifiedBy>
  <cp:revision>41</cp:revision>
  <dcterms:created xsi:type="dcterms:W3CDTF">2013-04-04T01:11:13Z</dcterms:created>
  <dcterms:modified xsi:type="dcterms:W3CDTF">2013-04-05T01:24:27Z</dcterms:modified>
</cp:coreProperties>
</file>