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92" d="100"/>
          <a:sy n="92" d="100"/>
        </p:scale>
        <p:origin x="45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F1F5E8D0-E12B-4AB0-9857-92A64B06A874}" type="datetimeFigureOut">
              <a:rPr lang="en-NZ" smtClean="0"/>
              <a:t>23/10/2013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1E9D9A7-E6B8-42A3-83EA-0F6EB1D2181B}" type="slidenum">
              <a:rPr lang="en-NZ" smtClean="0"/>
              <a:t>‹#›</a:t>
            </a:fld>
            <a:endParaRPr lang="en-NZ"/>
          </a:p>
        </p:txBody>
      </p:sp>
    </p:spTree>
    <p:extLst>
      <p:ext uri="{BB962C8B-B14F-4D97-AF65-F5344CB8AC3E}">
        <p14:creationId xmlns:p14="http://schemas.microsoft.com/office/powerpoint/2010/main" val="1864151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chimes.wav"/>
          </p:stSnd>
        </p:sndAc>
      </p:transition>
    </mc:Choice>
    <mc:Fallback xmlns="">
      <p:transition spd="slow">
        <p:fade/>
        <p:sndAc>
          <p:stSnd>
            <p:snd r:embed="rId3"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F1F5E8D0-E12B-4AB0-9857-92A64B06A874}" type="datetimeFigureOut">
              <a:rPr lang="en-NZ" smtClean="0"/>
              <a:t>23/10/2013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1E9D9A7-E6B8-42A3-83EA-0F6EB1D2181B}" type="slidenum">
              <a:rPr lang="en-NZ" smtClean="0"/>
              <a:t>‹#›</a:t>
            </a:fld>
            <a:endParaRPr lang="en-NZ"/>
          </a:p>
        </p:txBody>
      </p:sp>
    </p:spTree>
    <p:extLst>
      <p:ext uri="{BB962C8B-B14F-4D97-AF65-F5344CB8AC3E}">
        <p14:creationId xmlns:p14="http://schemas.microsoft.com/office/powerpoint/2010/main" val="3958418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chimes.wav"/>
          </p:stSnd>
        </p:sndAc>
      </p:transition>
    </mc:Choice>
    <mc:Fallback xmlns="">
      <p:transition spd="slow">
        <p:fade/>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F1F5E8D0-E12B-4AB0-9857-92A64B06A874}" type="datetimeFigureOut">
              <a:rPr lang="en-NZ" smtClean="0"/>
              <a:t>23/10/2013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1E9D9A7-E6B8-42A3-83EA-0F6EB1D2181B}" type="slidenum">
              <a:rPr lang="en-NZ" smtClean="0"/>
              <a:t>‹#›</a:t>
            </a:fld>
            <a:endParaRPr lang="en-NZ"/>
          </a:p>
        </p:txBody>
      </p:sp>
    </p:spTree>
    <p:extLst>
      <p:ext uri="{BB962C8B-B14F-4D97-AF65-F5344CB8AC3E}">
        <p14:creationId xmlns:p14="http://schemas.microsoft.com/office/powerpoint/2010/main" val="105796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chimes.wav"/>
          </p:stSnd>
        </p:sndAc>
      </p:transition>
    </mc:Choice>
    <mc:Fallback xmlns="">
      <p:transition spd="slow">
        <p:fade/>
        <p:sndAc>
          <p:stSnd>
            <p:snd r:embed="rId3"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F1F5E8D0-E12B-4AB0-9857-92A64B06A874}" type="datetimeFigureOut">
              <a:rPr lang="en-NZ" smtClean="0"/>
              <a:t>23/10/2013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1E9D9A7-E6B8-42A3-83EA-0F6EB1D2181B}" type="slidenum">
              <a:rPr lang="en-NZ" smtClean="0"/>
              <a:t>‹#›</a:t>
            </a:fld>
            <a:endParaRPr lang="en-NZ"/>
          </a:p>
        </p:txBody>
      </p:sp>
    </p:spTree>
    <p:extLst>
      <p:ext uri="{BB962C8B-B14F-4D97-AF65-F5344CB8AC3E}">
        <p14:creationId xmlns:p14="http://schemas.microsoft.com/office/powerpoint/2010/main" val="366526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chimes.wav"/>
          </p:stSnd>
        </p:sndAc>
      </p:transition>
    </mc:Choice>
    <mc:Fallback xmlns="">
      <p:transition spd="slow">
        <p:fade/>
        <p:sndAc>
          <p:stSnd>
            <p:snd r:embed="rId3"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F5E8D0-E12B-4AB0-9857-92A64B06A874}" type="datetimeFigureOut">
              <a:rPr lang="en-NZ" smtClean="0"/>
              <a:t>23/10/2013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1E9D9A7-E6B8-42A3-83EA-0F6EB1D2181B}" type="slidenum">
              <a:rPr lang="en-NZ" smtClean="0"/>
              <a:t>‹#›</a:t>
            </a:fld>
            <a:endParaRPr lang="en-NZ"/>
          </a:p>
        </p:txBody>
      </p:sp>
    </p:spTree>
    <p:extLst>
      <p:ext uri="{BB962C8B-B14F-4D97-AF65-F5344CB8AC3E}">
        <p14:creationId xmlns:p14="http://schemas.microsoft.com/office/powerpoint/2010/main" val="2729211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chimes.wav"/>
          </p:stSnd>
        </p:sndAc>
      </p:transition>
    </mc:Choice>
    <mc:Fallback xmlns="">
      <p:transition spd="slow">
        <p:fade/>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F1F5E8D0-E12B-4AB0-9857-92A64B06A874}" type="datetimeFigureOut">
              <a:rPr lang="en-NZ" smtClean="0"/>
              <a:t>23/10/2013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1E9D9A7-E6B8-42A3-83EA-0F6EB1D2181B}" type="slidenum">
              <a:rPr lang="en-NZ" smtClean="0"/>
              <a:t>‹#›</a:t>
            </a:fld>
            <a:endParaRPr lang="en-NZ"/>
          </a:p>
        </p:txBody>
      </p:sp>
    </p:spTree>
    <p:extLst>
      <p:ext uri="{BB962C8B-B14F-4D97-AF65-F5344CB8AC3E}">
        <p14:creationId xmlns:p14="http://schemas.microsoft.com/office/powerpoint/2010/main" val="2161257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chimes.wav"/>
          </p:stSnd>
        </p:sndAc>
      </p:transition>
    </mc:Choice>
    <mc:Fallback xmlns="">
      <p:transition spd="slow">
        <p:fade/>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F1F5E8D0-E12B-4AB0-9857-92A64B06A874}" type="datetimeFigureOut">
              <a:rPr lang="en-NZ" smtClean="0"/>
              <a:t>23/10/2013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E1E9D9A7-E6B8-42A3-83EA-0F6EB1D2181B}" type="slidenum">
              <a:rPr lang="en-NZ" smtClean="0"/>
              <a:t>‹#›</a:t>
            </a:fld>
            <a:endParaRPr lang="en-NZ"/>
          </a:p>
        </p:txBody>
      </p:sp>
    </p:spTree>
    <p:extLst>
      <p:ext uri="{BB962C8B-B14F-4D97-AF65-F5344CB8AC3E}">
        <p14:creationId xmlns:p14="http://schemas.microsoft.com/office/powerpoint/2010/main" val="3781961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chimes.wav"/>
          </p:stSnd>
        </p:sndAc>
      </p:transition>
    </mc:Choice>
    <mc:Fallback xmlns="">
      <p:transition spd="slow">
        <p:fade/>
        <p:sndAc>
          <p:stSnd>
            <p:snd r:embed="rId3"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F1F5E8D0-E12B-4AB0-9857-92A64B06A874}" type="datetimeFigureOut">
              <a:rPr lang="en-NZ" smtClean="0"/>
              <a:t>23/10/2013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E1E9D9A7-E6B8-42A3-83EA-0F6EB1D2181B}" type="slidenum">
              <a:rPr lang="en-NZ" smtClean="0"/>
              <a:t>‹#›</a:t>
            </a:fld>
            <a:endParaRPr lang="en-NZ"/>
          </a:p>
        </p:txBody>
      </p:sp>
    </p:spTree>
    <p:extLst>
      <p:ext uri="{BB962C8B-B14F-4D97-AF65-F5344CB8AC3E}">
        <p14:creationId xmlns:p14="http://schemas.microsoft.com/office/powerpoint/2010/main" val="2784575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chimes.wav"/>
          </p:stSnd>
        </p:sndAc>
      </p:transition>
    </mc:Choice>
    <mc:Fallback xmlns="">
      <p:transition spd="slow">
        <p:fade/>
        <p:sndAc>
          <p:stSnd>
            <p:snd r:embed="rId3"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5E8D0-E12B-4AB0-9857-92A64B06A874}" type="datetimeFigureOut">
              <a:rPr lang="en-NZ" smtClean="0"/>
              <a:t>23/10/2013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E1E9D9A7-E6B8-42A3-83EA-0F6EB1D2181B}" type="slidenum">
              <a:rPr lang="en-NZ" smtClean="0"/>
              <a:t>‹#›</a:t>
            </a:fld>
            <a:endParaRPr lang="en-NZ"/>
          </a:p>
        </p:txBody>
      </p:sp>
    </p:spTree>
    <p:extLst>
      <p:ext uri="{BB962C8B-B14F-4D97-AF65-F5344CB8AC3E}">
        <p14:creationId xmlns:p14="http://schemas.microsoft.com/office/powerpoint/2010/main" val="3047128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chimes.wav"/>
          </p:stSnd>
        </p:sndAc>
      </p:transition>
    </mc:Choice>
    <mc:Fallback xmlns="">
      <p:transition spd="slow">
        <p:fade/>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5E8D0-E12B-4AB0-9857-92A64B06A874}" type="datetimeFigureOut">
              <a:rPr lang="en-NZ" smtClean="0"/>
              <a:t>23/10/2013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1E9D9A7-E6B8-42A3-83EA-0F6EB1D2181B}" type="slidenum">
              <a:rPr lang="en-NZ" smtClean="0"/>
              <a:t>‹#›</a:t>
            </a:fld>
            <a:endParaRPr lang="en-NZ"/>
          </a:p>
        </p:txBody>
      </p:sp>
    </p:spTree>
    <p:extLst>
      <p:ext uri="{BB962C8B-B14F-4D97-AF65-F5344CB8AC3E}">
        <p14:creationId xmlns:p14="http://schemas.microsoft.com/office/powerpoint/2010/main" val="3819837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chimes.wav"/>
          </p:stSnd>
        </p:sndAc>
      </p:transition>
    </mc:Choice>
    <mc:Fallback xmlns="">
      <p:transition spd="slow">
        <p:fade/>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5E8D0-E12B-4AB0-9857-92A64B06A874}" type="datetimeFigureOut">
              <a:rPr lang="en-NZ" smtClean="0"/>
              <a:t>23/10/2013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1E9D9A7-E6B8-42A3-83EA-0F6EB1D2181B}" type="slidenum">
              <a:rPr lang="en-NZ" smtClean="0"/>
              <a:t>‹#›</a:t>
            </a:fld>
            <a:endParaRPr lang="en-NZ"/>
          </a:p>
        </p:txBody>
      </p:sp>
    </p:spTree>
    <p:extLst>
      <p:ext uri="{BB962C8B-B14F-4D97-AF65-F5344CB8AC3E}">
        <p14:creationId xmlns:p14="http://schemas.microsoft.com/office/powerpoint/2010/main" val="30029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chimes.wav"/>
          </p:stSnd>
        </p:sndAc>
      </p:transition>
    </mc:Choice>
    <mc:Fallback xmlns="">
      <p:transition spd="slow">
        <p:fade/>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5E8D0-E12B-4AB0-9857-92A64B06A874}" type="datetimeFigureOut">
              <a:rPr lang="en-NZ" smtClean="0"/>
              <a:t>23/10/2013</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9D9A7-E6B8-42A3-83EA-0F6EB1D2181B}" type="slidenum">
              <a:rPr lang="en-NZ" smtClean="0"/>
              <a:t>‹#›</a:t>
            </a:fld>
            <a:endParaRPr lang="en-NZ"/>
          </a:p>
        </p:txBody>
      </p:sp>
    </p:spTree>
    <p:extLst>
      <p:ext uri="{BB962C8B-B14F-4D97-AF65-F5344CB8AC3E}">
        <p14:creationId xmlns:p14="http://schemas.microsoft.com/office/powerpoint/2010/main" val="2113509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3" name="chimes.wav"/>
          </p:stSnd>
        </p:sndAc>
      </p:transition>
    </mc:Choice>
    <mc:Fallback xmlns="">
      <p:transition spd="slow">
        <p:fade/>
        <p:sndAc>
          <p:stSnd>
            <p:snd r:embed="rId14" name="chimes.wav"/>
          </p:stSnd>
        </p:sndAc>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audio" Target="../media/audio1.wav"/><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audio" Target="../media/audio1.wav"/><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audio" Target="../media/audio1.wav"/><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9.xml"/><Relationship Id="rId6" Type="http://schemas.openxmlformats.org/officeDocument/2006/relationships/audio" Target="../media/audio1.wav"/><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audio" Target="../media/audio1.wav"/><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0034" y="419226"/>
            <a:ext cx="10515600" cy="1325563"/>
          </a:xfrm>
        </p:spPr>
        <p:txBody>
          <a:bodyPr>
            <a:noAutofit/>
          </a:bodyPr>
          <a:lstStyle/>
          <a:p>
            <a:r>
              <a:rPr lang="en-NZ" sz="25000" dirty="0" smtClean="0">
                <a:solidFill>
                  <a:srgbClr val="FFFF00"/>
                </a:solidFill>
              </a:rPr>
              <a:t/>
            </a:r>
            <a:br>
              <a:rPr lang="en-NZ" sz="25000" dirty="0" smtClean="0">
                <a:solidFill>
                  <a:srgbClr val="FFFF00"/>
                </a:solidFill>
              </a:rPr>
            </a:br>
            <a:r>
              <a:rPr lang="en-NZ" sz="25000" dirty="0" smtClean="0">
                <a:solidFill>
                  <a:srgbClr val="FFFF00"/>
                </a:solidFill>
              </a:rPr>
              <a:t>    </a:t>
            </a:r>
            <a:r>
              <a:rPr lang="en-NZ" sz="25000" dirty="0" smtClean="0">
                <a:solidFill>
                  <a:srgbClr val="FFFF00"/>
                </a:solidFill>
                <a:latin typeface="Script MT Bold" panose="03040602040607080904" pitchFamily="66" charset="0"/>
              </a:rPr>
              <a:t>Bees!</a:t>
            </a:r>
            <a:endParaRPr lang="en-NZ" sz="25000" dirty="0">
              <a:solidFill>
                <a:srgbClr val="FFFF00"/>
              </a:solidFill>
              <a:latin typeface="Script MT Bold" panose="03040602040607080904" pitchFamily="66" charset="0"/>
            </a:endParaRPr>
          </a:p>
        </p:txBody>
      </p:sp>
      <p:sp>
        <p:nvSpPr>
          <p:cNvPr id="3" name="Subtitle 2"/>
          <p:cNvSpPr>
            <a:spLocks noGrp="1"/>
          </p:cNvSpPr>
          <p:nvPr>
            <p:ph idx="1"/>
          </p:nvPr>
        </p:nvSpPr>
        <p:spPr>
          <a:xfrm>
            <a:off x="5087709" y="2730884"/>
            <a:ext cx="10515600" cy="4351338"/>
          </a:xfrm>
        </p:spPr>
        <p:txBody>
          <a:bodyPr>
            <a:normAutofit/>
          </a:bodyPr>
          <a:lstStyle/>
          <a:p>
            <a:pPr marL="0" indent="0">
              <a:buNone/>
            </a:pPr>
            <a:endParaRPr lang="en-NZ" sz="3600" dirty="0" smtClean="0">
              <a:solidFill>
                <a:srgbClr val="FFFF00"/>
              </a:solidFill>
            </a:endParaRPr>
          </a:p>
          <a:p>
            <a:pPr marL="0" indent="0">
              <a:buNone/>
            </a:pPr>
            <a:endParaRPr lang="en-NZ" sz="3600" dirty="0">
              <a:solidFill>
                <a:srgbClr val="FFFF00"/>
              </a:solidFill>
            </a:endParaRPr>
          </a:p>
          <a:p>
            <a:pPr marL="0" indent="0">
              <a:buNone/>
            </a:pPr>
            <a:r>
              <a:rPr lang="en-NZ" sz="3600" dirty="0" smtClean="0">
                <a:solidFill>
                  <a:srgbClr val="FFFF00"/>
                </a:solidFill>
              </a:rPr>
              <a:t>                                 </a:t>
            </a:r>
          </a:p>
          <a:p>
            <a:pPr marL="0" indent="0">
              <a:buNone/>
            </a:pPr>
            <a:endParaRPr lang="en-NZ" sz="3600" dirty="0">
              <a:solidFill>
                <a:srgbClr val="FFFF00"/>
              </a:solidFill>
            </a:endParaRPr>
          </a:p>
          <a:p>
            <a:pPr marL="0" indent="0">
              <a:buNone/>
            </a:pPr>
            <a:r>
              <a:rPr lang="en-NZ" sz="3600" dirty="0" smtClean="0">
                <a:solidFill>
                  <a:srgbClr val="FFFF00"/>
                </a:solidFill>
                <a:latin typeface="Script MT Bold" panose="03040602040607080904" pitchFamily="66" charset="0"/>
              </a:rPr>
              <a:t>               By Bronte Hemming's</a:t>
            </a:r>
            <a:endParaRPr lang="en-NZ" sz="3600" dirty="0">
              <a:solidFill>
                <a:srgbClr val="FFFF00"/>
              </a:solidFill>
              <a:latin typeface="Script MT Bold" panose="03040602040607080904" pitchFamily="66" charset="0"/>
            </a:endParaRPr>
          </a:p>
        </p:txBody>
      </p:sp>
      <p:sp>
        <p:nvSpPr>
          <p:cNvPr id="4" name="AutoShape 2" descr="data:image/jpeg;base64,/9j/4AAQSkZJRgABAQAAAQABAAD/2wCEAAkGBxISEBUUEhQUFRUXGBcUFRYVFBcYGhcdGBQXFxcdGBcdICggGB0lHhgXIjIlJSkrLi4vFx8zODMsNygtLisBCgoKDg0OGxAQGzYkHyQsLiwsNy82LCwsMiwtLCwsLDcsNCwsLywsLS8xLC0sLCwsLzcsLC8sLiwsLC8tNCwsLP/AABEIAOkA2AMBIgACEQEDEQH/xAAcAAEAAgIDAQAAAAAAAAAAAAAABgcFCAEDBAL/xABLEAABAwICBwUDCAcFBgcAAAABAAIDBBEFIQYHEjFBUWETIjJxgUKRoSNSYnKCkrHBFCQzQ6Ky0Qg0Y8LhFRc1U3PwREVUg5TS4v/EABsBAQACAwEBAAAAAAAAAAAAAAABAwQFBgIH/8QAMREAAgEDAQUGBQQDAAAAAAAAAAECAwQRMQUGEiFBEyJRYZGhFIGx0eEjMnHwQsHx/9oADAMBAAIRAxEAPwC8UREAREQBERAEREAREQHkxavZTwSzP8ETHyO8mNLj+CpfDMGqccBq62oljic5whhiIsA02yB7tgbi9rmx3CyuDSXDf0qjqIL2MsUkYPIuYQD77Kr9WekDIof0GpIhqIHPbsvOztAuLrAnIkXPmLFanbNa4pWzlb6559eRbSUXLmeSR1Xo/LHKyaSooXODJI35llxe44NNgSCLA2sRmFdUErXtDmm7XAOBHEEXBVPa1sZikphRwkTTzSRgMYQ4ixuL2yBJsB5k7grXwSkMNNDE43McUcZPVrA0/gvWx69etaqddc/TKIqpKXI9yIi2hWEREAREQBERAEREAREQBERAEREAREQBERAEREAREQHBKqvDtHabHKqsq52uMIe2mpyx2wSIR333Hiu51s75DopHrYx40mGybBtLN8hHY53eDtEdQ3aKy2hGDCjw+ngAsWMG1lvc7vPP3iUB4dGdX9BQv7SGK8m4SSOL3Nvv2b5NvzAupSuUQBERAEREAREQBERAEREAREQBERAEREAREQBERAEREAREQFT6yP1rHcMo97GuEzx9vbN/swkfaVrhVCKgSaYZ+xGWDzEN/wDMVb6AIiIAiIgCIiAIiIAiIgCIiAIiIAiIgMdjeN09JEZaiRsbNwJ3k8mje49Ao1h2tTC5pNgTlhJsDJG5jfvEWHqonjlMMR0ifFUd6GljGxGdziQ0m/Qlwvz2QNykuM6J0lTCYnQsblZrmNDXMPAggfDcVpr7bVG0rKjNN+PkWwpOSyTxpuLjNcqnNXWmslLTyUksFTUGnkdGwwRGTZYCQA4jwgEGw5W5LPVGtMM/8txD1hstwnlZRUWKirBuuanaflaSriHN7W/hdZzC9aGFz2H6QIidwmBjH3j3fipBM0XTTVLJGh0b2vacwWuDgfUKHafaxIMOBjZaapIuIwcmX3GQjcOm89N6AmFbWRwsL5XtjYN7nuDQPUqvMf1yUUJLadj6lw4t7kf33Zn0aVUlZV4hjFQNrbnfe4a0Wjj6geFg6k36lTTBNUrbB1XM4neY4bAeReQSfQBYN3tG2tV+rLn4dT3GnKWhBqjSqY4k7EIw2OUvMgbcua28fZ2zttCyyz9a+KE/3hg6CNn5q1cP0OoIfBTR35uG2fe66yraCECwijHlG3+i0c96qKfdg36IuVuyn6TW/ibTm6GQdYvzBCk+D67xcCqpSB8+B+172OA+DipjV4DSyi0lPC7zjb/RRbGNV1FLnEX07voHaYfNjr/AhW0N57abxNOPuQ7eS0LB0e0qo65t6aZrzvLPC9vmw5hZpav4/odW4e8SgFzWG7Z4SRsHrbvM/DqpzoDrbILYMRItubU2tb/qjd9oeo4roKNenWjx03leRS4talzovljwQCCCDmCMwQd1ivpWnkIuqonZGwve5rWtF3OcQAAOJJ3KpdMdcYbePDmtedxnkBLP/bZkXeZy6FAWxWVkcTC+V7I2je57g0D1KhuJ618LhNhK6U/4TC4feyHxVKQYfieLy7QbNUm/jebRs8nGzG+Tc8tynGFakZXC9TUtYfmxM2iPtOsPggM5/vuob27Crtz2Yvw7S6kOBaycNqnBrZuzecg2YGMk8gTkfQqNf7j6S395qr8/kbe7Y/NRLS7VHU0sbpKd/wCkxtF3N2dmQDidnMP8hn0KEmwKKidUusF8MrKOpftQvIZC9xziccmtLuLDuz3E8jleyEBERAVfrEwCqgrWYnQs7QhuxURAXLmjiAMyCMjbMFrSL5rEy60WvbsQUs7qk5CMtBAd1t3iPRXNZfAjF72F+dlgXWzLe5mp1Y5aPcakorCIVqp0Zlo6aSSpyqKh/ayNvm3fsg2yvmSRwLrKcIizkscjwdcsDHeJrXeYB/FRXHdW+G1Vy6Bsbz+8h+Td6gd13qCpcsfj+LR0lNLUS+CNpcevIDqTYeqkGvWk+E1OB1gbTVRG0NthYbOAvb5WPNt+tiDnusvPoforNiUzpHucIg68srs3OccyGk73ddw+C81HBUYviJ23HblcXyO3iNgOdujRZoHl1V94bh8dPE2KJoaxgsAPiTzJ3krQbb2t8JDs6f737L+6F9Knxc2deD4TDSxCKBgYwcsyTxLnHNx6le5EXz6dSU5OUnlszUsBEReSQii2n2lhw+KMsYJJJHENDjYANFyTbM8BbqvLoXp/FWu7KRvYzeyL3bJz2DvuOR9LrPjs25lb/EKOYnjtI54SZOaCLHMHIg8VVWsLV8Gh1TRtyHelhHAcXRj4lvu5K1kUWF/Vs6nHB8uq6MTgpLmVXqg09ML20VS+8LyG07j+7ccgwn5hytyOW45XHpBjkFFA6aodssb6uceDWj2nFUBrS0XbSziWIWhnLshkGP3uA5A+IeR5LD12KV2KzwRPc6aQBsUTBe2QzcRuud7ndOi+mWtzC4pRqw0Zr5Rw8GR0w0yq8WnEbQ4RFwEVMzMuPAvt43ceQt0upzoRqgaA2XEe87eKdru63l2jh4z9EZealmr3QGHDow92zJUuHflt4b+zH81vXebeimayCDqp6dkbQ1jWtaMg1oAA8gF2oiEBERAa3a3cDbSYm7shsMmaJ22y2XFzg+3LvAO+0r20KxU1WH0058T42l31h3X/AMQKqv8AtCEfpNHz7Oa/ltx2/NTrU0D/ALFpr85yPL9JlshJNUREICIiAIiIAqf1/wCM2ZBSNPiJnkHRvdYD6kn7IVwFa06360y4xUAZ9mI4WekbXH+J7kJRNtT+CiKkdUOHfnOR5MaSGgeZufcp+vHhFGIaeKJu6ONjPutAPxuvYvlO0Ll3FzOo+r9uhsYRxHARYCr0zoIqg08k7WyAgG7XbLSeDpLbIPqs81wIuMwcwVRUt6tNJzi0npk9KSehyiIqiSt9dlGTTwSgZMkLHdA9twfe23qFUcby1wc0kOaQ5pG8EG4IPMFbLY3hjKqnkgk8L2kX5HeCOoNitcsVw6SmmfDM3Zew2PIjg4HiCMwu93bu41LfsHrH6Mw68cSyX5oRpAK6jbKbdoD2coHB7QL+hBBHms+qj1J1ZE1RF7LmNkt1adm/uI9ytxcrti1VtdyhHTVfMyKUuKJg9NMIFVQzRWu7ZL2fWZ3m/wBPVVnqRxRsWJtYbWnjcwEjMEDtBY8Lhp+Cuha94f8AquMxgZCKta0fV7cN/lNl0O6tduM6T6Ya+epRcLRm0qIEXXGKEREARF4MdxRlLTSzyeGNheethkB1JsPVAUHrsxLtcVc0G4hiZFYfOu6R3r32j0V4aE4b+jYdTQneyJgd9Yjad8SVr3obh8mJ4tH2ne25DUTkbg1rttw8idlg81s8AhJyiIhAREQBERAcFav6bf8AG6q//qhfy7n5LaErWnXBRGLGKgjLtBHMz1jaw/xMcokspolF6ovHg1YJ6eGUbpI2P+80E/G69i+Q1IuE2nqmbNaGtmk0bm1tQHbxNJe/V5I+BCnOqfSxzXijmcS137BxPhIz2PIi5HK1l5Nb+BGKpFU0dyawflukaLfxNA9QVAYpXMcHMNnNIc08iDcH32X0iNOltGwivFejRg5cJm0aLyYRWieCKYbpGNf5bQufjdetfNpwcJOL1RnJ5Cj2lmiNPXtHaXbI0EMlbbaHQ/Ob0PpZSFdMlVG17WOe0PfcsaSNp2zvIG8gK23q1aU+Ok2mvAiSTWGRXQzQ5mG9pI6XtHvAbtbOwGtBvYC5uSVnZcXHstJ6k2XFdRyPfw2eGe70XbSYa1pu7vH4BdC5WLh8ReT7So1ouhdCFOET2ROuAbWuAbclr9iB7TGTs8a1jR/8lrVflfVthifK7wxtc8/ZF1RmrKidU4vTF2ey81Mn2Lv/AJy33rJ3Wp5nVqJYXJfVmDcvRGziIi7ExAiIgCo7Xhpb2sgoYndyM7VQQfE/2WeTcyepHJTjWfpw3D4OziIdUyCzBf8AZjO8jh+A4nyKqfVjoe7EaoyTBxp4nB8zjf5VxO0GX4knN3Q/SQksjUpouaalNTKLS1Fi0cWxDwg9XG7vUKyVw1oAsMguUICIiAIiIAiL5e8AEkgAbydwQH0qh1/YKTHBVtHgJhkPIPzYT9oW+0FMsb1j4bSkh9QHvHsQgyO/hyHqQoFpRrdpamCWnFJK9kjS0mR7Gb9xAbtEEGxHkgO/U/jglpnUzj34Tdo5scSRbydceo5qwVrXo9jElHUMmj3tyc3g9p8TT5/jZbDYNisVVC2aF12O94PFrhwIXAbw7OdGs60V3Zez/JnUZ5WDnGcLiqoHwzC7Hix5gjMEHgQcwVSeN6va6CUtjidOwnuPjtmOG2L90/Dqr5XkrK1seW88v6rH2PfXdGfZUI8Wen+/I9yo9ozo0aoHU9HBC7N0cbWutztn8V7ampZG0ukc1jRvLnBoHqViRWyvdZpt0AHxXdj+AQ1sPZTtvxa4ZOY7m08PLcV5vbCVvWi7qS7zy+Hm0WzpuCwRnSDWfSQgim/WJNwIuIwerz4h9X3qFaCYhNVY1HNK4veRIXHgBsOyA9louMlkKrVHUBx7Oohc3gXh7XeoAIKmeg2hLMP2nuf2kzxsl1rNaN9mDrxJ5BbeVbZlpaTVCXFKSx58/oYmKkpLJLURYnSbH4qKAzSnoxg8T3cGj8zwC5OlSnVmoQWWzJbSWWRHXDj3ZwNpWHvy96T6MbT/AJnW9AVCNXmlzcMqHyOh7UPaGEh1nMF7nZBFjfLiNywGL4lJUzvmlN3vN+gHBo5ADIeSk+hGgclaO1lJigz2XAd6Q/RB9kc+PDmvo9rTo7LtEqjx1fmzBk3UlyLw0W02oq/KCUdpvMT+7IPsnxDqLhSRax6T6F1WHu7Vp24mm7Zo7hzOW2N7D1Bt14KWaK65HwwllbG+dzR8nJHsBzuklyBe3tDfbctjQr068OOm8orlFrUvBQzWDp7Dh0ZY0tkqXC7Ir7r7nSW8LfibZKvMZ101MjXNp4WQ3BAe5225t+IbbZuOtwqyqqp0j3PkeXPcbuc91yTzJKuIwSTR/BKvGq5xc4kuO1PORkwdOF7ZNb+QK2PwLB4aSnZBA3ZYwWHEk8XOPFxOZK1y0d1iVtFEIqb9GDBnYwglxO8ucHAuJ5qV4frtqWkdtTxPHEsc5h9AboC8kVf4Drdw+oIbIX0zzl8sBsHykaSB62U8hma9ocxwc05gtIIPkQhB2IiIAuHOsLndxXVV1TIo3SSODGMBc5zjYNAFySVr5rD1iTYg90EG0ylvshoB25s/b47J4M9972AE80x1uwU5MdG0VEgyL9q0TPUZyHoMuqqquxrE8Wl2Nqac8IYgRG2/No7oHV59VMtB9ULpQ2bENqNhzbA02eRw7R3sDoM+o3K5MMwyGnjEcEbI2D2WNAHrzQko/BdTFZIAZ5YqcfNAMr7eQIaPeVNMM1NYfGB2rppjzc/YHuYArIRCCuNKtU9JLTFtGxsE7e8x1yQ/Lwvudx58CqjwLG6vCal7SxwIIE0D8g63HobbnDf1C2jUa0y0KpcSjtKC2RotHMy223pnk5vQ/Deq6tKFWDhNZTJTaMTo3pPTVzLwv71ruidYPb5jiOoyXrlwxrnFxccze3+qpnSXV/iGHv7RrXSRtN2TwXJb1c0d5h946rtwfWfWw2bJ2dQ0Zd8Fr/vt/MFcvU2Hc2s3OxnjPR6+pmU7prUuuCBrBZot/wB812quqTW3TEfKQTMPHZLXj8QfgvWdalBbdN5dn/qtBW2VtCU8zg2/Us7aL6k6RVpXa3YgPkad7jw7R7WD4XKiGNaw6+oBbtthYfZhBabdXklx9CFfb7u3lR99cK8/sjzKvFFp6WabU1CC0kSTWyiYRe/DbPsD49FSekOOzVkxlndfg1o8LByaOHnvK6sJwieqk2II3SOJzsMhfeXuOTedyVbuhurmKlIlqCJZhmB+7jPQe07qfQLfRhY7Ghlvin7/AIRT36r8iNaBauzNsz1jS2LJzISCHSci/wCa3pvN+Ct5jAAAAABkABYAcABwX0i5K/2jVvanFPTouiMiEFFcj5e0EEEAg5EEXB8xxVNay9Cm0v6zTi0LnAPZ/wApzt2z9E7rcPLdcznAC5NgMyTuCo3WTpYK2YRRH5CInZP/ADHbi/ytcDzJ4rZ7uK4dz+m+7/l4f9PFfh4eZl9T1Nh1TI+nq6eN83jie+5DwPE3ZJsC3f1B6K54dGaFgs2kph5QR/0Wq1BWPgljmjNnxubIw9Wm/uO49CVtdo9izKuliqGeGRgdbkfaHobj0X0Awjrm0aonizqWmPnBH/RYTENWWFyg/qzYzziJj/A2UwRCCktIdSsjbuop9sb+ymADvSQZHyLR5qGYJpBiGD1BZ32bJ+Uppb7DuoG4X4Ob8VtAo5ptolDiNOY5BsyAXilA7zHefFp4j880JOzQ3SqDEacSxd1wsJYyQXRutuPMcjxXKoPQTFpMNxVof3R2hpahvC23sfwusQeV+aIQSvXjpY50ooYnWYwB89vacc2t8mjM9SOSzGp/QJscbK2pZeV3egY79207nEfPcPcDzJVY4RGcQxiMSZ/pFVtvv8zbMjm/cbsraRrQBYZAZAckJOUREICIiAIiIDiyj2OaD4fVm89NGXfPZeN/32EE+qkSIDVnT3DIKXEJYKba7OPZb33bR2i0OdnyzCwMcTneFrneTSfwUgxw9rjUgPtV2wfIVAZ+AWwWyOAA8lpdrbX+AcVw8Wc9cF1OnxmumG6J105+Tp5Lc3DYb6l1lPNH9U7RZ1bJtf4URIHkZMifSytBFzN1vJdVViHdXlr6mRGhFanmoKCKBgjhY2Ng3NaLD/XzK9KIuflOUnmTyy7GAvieZrGlzyGtaLucTYADeSViNJdKKahZeZ3eIu2Nub3eQ4DqclS+lmmNRXus49nED3Ymk283n2z55DgFt9m7FrXj4n3YeP2KqlVRM3rA0+NVenpSWwbnv3GXoOIZ+PkoCiL6BaWlK1pqnTWF/dTDlJyeWFemoHES6jmgJ/ZS7TOjZBc/xB59VTWG4U+aKokGTII+0cepcA1vmc/crG/s+yn9Kqm8DFGfc939VepptpdNTyy8URF6IC4JXTWVccTC+V7WMbmXOIAHqVTGsfWmJmPpqAuDD3ZKjcXDi2LiAdxdl05oCD6SyCrxecw5iap2I7ce82MOHQkbXqim2pbQtz5W18zbRsH6uCPG45bf1QL25k9M+UJIRRvOG4u0vH92qbO+ptFpPrG662jgla9oc0gtIBBG4gi4IVTa59CHy/r1M0uc1tqhjcy5rdz2jiQMiOItyUb1bazTRNbT1W0+m9h7e86Icre0zoMxwuMkBsAi8WFYrBUxiSnkZKw5hzDf3jeD0K9qEBERAEREAXmxGvigjdLM9scbRdznkAD1Kx+lGktPQQOlncBbJrBm95O4Nb+e4bytetIMfrcZqmtDXPuT2NPHub15E23vPPgEB4MQrY3Yo6eI3jNWJmkgi4M4fuO5bGErXjTHRObDnxRzFpdJH2l2XsCDZzQTvIyz6qysN1m0LaeLtXydrsND2thebOAse9ax9CuX3ksqtfs5UouTWVyMmhNRzknqKvarW1Sj9nDM/wA9lo/EqLYxrSrJbiFrIG8wNt/3nZD3LQUN372o+ceFeZc60EW7i2LwUzNueVkbeG0cz0a3e4+SrLSfWm992UTdhu7tnjvH6jNzfM3PQKu6yrkleXyvc959pxJPvO4LpXTWO7tvQ71Xvy9vT7lE6zeh9zyue9z3uLnON3OcSS49Sd6+ERdAkloUhZPR3AZq2YRQjq95B2WDm4/gN5Xq0U0Vnr5LRjZiB+UlPhb0HzndB62V66P4HDRwiKFthvc45ueeLnHifwWk2ttmFpHghzn9P5+xbTpOXPoRPS3C4cPwSSGL2ixrnG209znC7j1sPQBQLV/pj/syWWTse27RrWW7TY2bOJ+ab71J9dWK5wUzTuvNJ/LGP5z7lkdXGrSkqsPZPVskL5XOczZley0d7MyabG9i6/0gvWwoz+F7So8ubciK2OLCOufXm/2KFvm6oP4CP81hcR1yYi8WY2CEfRaXH7zjb4KyItUeEg5wyO+tUTfk4LNYboRh0BvFSQg/OLNp33nXK3RUa+No8UxWQEtqKk3yc8ERs67RtG30z81Zmhmp6OJzZa9wlcMxC39mD9M75PLIeatZjABYAADcBkF9IQfLGAAAAADIAZADhYIvpEBxZVvptqngqi6WlLaeY5kW+SeeJLR4CebfcVZKIDV/ENHcUwx+3sTxW/ewOcWHzczh9YBZTCdbuJRgBz4qgDi9gDvvMt+C2LssPiWitDUG81LA88zG2/vGaElW0+vCX26Rh+rK4fi1dzteJ4Ufvm//ACpjPqswp3/hy36skjfwK6W6pMKH7mT1nl/+yAglVrtqyPk6eFnUue/4ZKM4prLxOfI1PZji2BrY/jm/4q76bVxhTN1JG7693fiVV+uPGIWSigpI44o47Pn7NjW7T97Wm3BosT1cOSAgFLTz1c7I27Us0h2W7Ti4k783G5sACTyAK2P0A0Jhw2Hg+oeB20tt/HZZyYDw47yo/qY0OFPAKuZvy8ze4CM44zu8i7InpYKzEBANcujpqqAysF5Ka8rbDMst8qBzyANvoha7hbjELXrWroI6ildUQNvSyG+Q/YuPsnk0ncetuVwRX6IuEJOUXtwzB6iodaCGSTq1h2R5v8I9Sp3geqeV9nVUojbxZH3nnptHut9xWHc7QtrZZqTS+voeowlLQrmGJz3BrGlznZNa0Ek+QGZVkaKar3uIkrjsN3iFp7x+u4eEdBc9QrGwLR2mo22gia02sX73u83nNZVcnf7yzqJwt1wrx6/LwMiFBL9x0UdJHExscTGsY0Wa1osB5BfdRO2NjnvNmtBc48gBcrsVd629JGMpzSRvBlkI7UA+Bm8g8i47ItyutFZW07y4UNcvm/LqXSkoxK9AlxbEwBfankAH+HGOf1WC/n5raCipmxRsjYLNY0MaOQAsFUeoLA8pqx4zJ7CLyFjIR5ktb9kq419ThBQiox0Rrm8hEReiAiIgCIiAIiIAiIgCIiAx2kWKtpKWaodujY59uZAyHqbBa56CYO/E8UYJTtAvNRUO5gHaI+04hvkTyVn6+8TMdDFCN80ov9WNu2f4theT+z/hlqeoqCM3yCJp+jG0E/xOI+yhJbDRYWG5coiEBddRA2RhY9oc1ws5rhcEHeCF2LhxsLlAUDrV0AhoGiogktHJJsCB2ZaSC75M8WgAmx3c9wUFwfFHU8oe1kUh+bNGHjfy3g9QpNrQ0pOIV2zFd0MR7KED944kBzgOO06wHQDmrc0X1fUseHR09VBHK8/KSlwuQ9wG1su3i2TbgjcvMoqSw9Cc4IdgutamLQ2ohdD1jG2z0As4e5TPC9IqSp/YTxP6B1nDzYbOHuUfxrUpTPuaWaSE8Gv+Vb77h3xUGxXVRicBJbHHMBudC/vfdcGkel1z9zu3bVXmDcX6r3+5fGvJal2r4lkDWlziGgC5JNgB1J3LX5mPYnQODXSVENstiZpLT0AkBB9F58f0pq6z9vKS3hGwbLB9kbz53WqW6tXtMOa4ff0/JZ8QsaE90y1mtAMVAQ47nTkZDn2YPiP0jlyuqrlkLnFziS5xJJJuSTvJPFfKLqrKwo2kOGkv5fVmPObk8s2a1WUojwilAHiZ2h83uLj+KliwOgX/AAyk/wChH/KFnlmlYREQBERAEREAREQBERAEREBSf9oWQ9tRt4bE59dqIKa6mow3B4LcTK4+ZmfdR3+0DhpdBTVDRcRvfG88hKAQT9pgH2l36hsba+kfSuID4Xue0XzLJDtXHk4uHuQktJEXVUTtjaXPc1rQLlziAAOpOQQg7VUOuHT4Na+hpXd45VEjT4RxjafnHjyBtxy82sHWyHB0GHOyIIfUZ+Voh/mPpzEe1a6vH17xPUBzaUG+d9qc7yBfPZvvdxztzAGa1K6Fl7xXzt7jbinaR4nbjJ5DMDmTfgFdy+IYmsaGtAa1oDWgCwAAsABwC+0AREQHTU0zJGlsjGvad7XtDgfQ5KFY7qow6oBLIzTv4OhyF+sZ7p9ynaIDXLSnVbXUYL2AVMQzLomkPA6xZn7pKgq3HUA071ZQVx7WEiCo4uDe5J9do4/SGfO6E5MrqwqhJhNKQb7MYY7oWEtI+ClSi+r3RP8A2bSGEydo5zzK91rNuQ1tmjgLNHrdShCAiIgCIiAIiIAiIgCIiAIiIDw43hUdVTyQTC7JGlp4EciDwIOY8lrhpBo1X4PUbYL2hpvHUx+Ej6XBp5tdl5rZ1eLF/wBg/wCqfwQGv7NbuKhlu0gP0zANrzyIb8FiJK7FMWfsl09Vn4WgCMejQGD1XkrP76fr/mtlNEP7pH9UISV5oVqea0iXES15BBEDCSwW3do7Lb8hl5q3I4w0ANAAAsABYAdAuVyhAREQBERAEREAREQBERAEREAREQBERAf/2Q=="/>
          <p:cNvSpPr>
            <a:spLocks noChangeAspect="1" noChangeArrowheads="1"/>
          </p:cNvSpPr>
          <p:nvPr/>
        </p:nvSpPr>
        <p:spPr bwMode="auto">
          <a:xfrm>
            <a:off x="8264017" y="1744789"/>
            <a:ext cx="2057400" cy="2219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5" name="Picture 4"/>
          <p:cNvPicPr>
            <a:picLocks noChangeAspect="1"/>
          </p:cNvPicPr>
          <p:nvPr/>
        </p:nvPicPr>
        <p:blipFill>
          <a:blip r:embed="rId3"/>
          <a:stretch>
            <a:fillRect/>
          </a:stretch>
        </p:blipFill>
        <p:spPr>
          <a:xfrm>
            <a:off x="1" y="-81618"/>
            <a:ext cx="952500" cy="1027465"/>
          </a:xfrm>
          <a:prstGeom prst="rect">
            <a:avLst/>
          </a:prstGeom>
        </p:spPr>
      </p:pic>
      <p:pic>
        <p:nvPicPr>
          <p:cNvPr id="6" name="Picture 5"/>
          <p:cNvPicPr>
            <a:picLocks noChangeAspect="1"/>
          </p:cNvPicPr>
          <p:nvPr/>
        </p:nvPicPr>
        <p:blipFill>
          <a:blip r:embed="rId4"/>
          <a:stretch>
            <a:fillRect/>
          </a:stretch>
        </p:blipFill>
        <p:spPr>
          <a:xfrm>
            <a:off x="952501" y="-81618"/>
            <a:ext cx="951058" cy="1024217"/>
          </a:xfrm>
          <a:prstGeom prst="rect">
            <a:avLst/>
          </a:prstGeom>
        </p:spPr>
      </p:pic>
      <p:pic>
        <p:nvPicPr>
          <p:cNvPr id="7" name="Picture 6"/>
          <p:cNvPicPr>
            <a:picLocks noChangeAspect="1"/>
          </p:cNvPicPr>
          <p:nvPr/>
        </p:nvPicPr>
        <p:blipFill>
          <a:blip r:embed="rId4"/>
          <a:stretch>
            <a:fillRect/>
          </a:stretch>
        </p:blipFill>
        <p:spPr>
          <a:xfrm>
            <a:off x="1903559" y="-84866"/>
            <a:ext cx="951058" cy="1024217"/>
          </a:xfrm>
          <a:prstGeom prst="rect">
            <a:avLst/>
          </a:prstGeom>
        </p:spPr>
      </p:pic>
      <p:pic>
        <p:nvPicPr>
          <p:cNvPr id="8" name="Picture 7"/>
          <p:cNvPicPr>
            <a:picLocks noChangeAspect="1"/>
          </p:cNvPicPr>
          <p:nvPr/>
        </p:nvPicPr>
        <p:blipFill>
          <a:blip r:embed="rId4"/>
          <a:stretch>
            <a:fillRect/>
          </a:stretch>
        </p:blipFill>
        <p:spPr>
          <a:xfrm>
            <a:off x="2854617" y="-57816"/>
            <a:ext cx="951058" cy="1024217"/>
          </a:xfrm>
          <a:prstGeom prst="rect">
            <a:avLst/>
          </a:prstGeom>
        </p:spPr>
      </p:pic>
      <p:pic>
        <p:nvPicPr>
          <p:cNvPr id="9" name="Picture 8"/>
          <p:cNvPicPr>
            <a:picLocks noChangeAspect="1"/>
          </p:cNvPicPr>
          <p:nvPr/>
        </p:nvPicPr>
        <p:blipFill>
          <a:blip r:embed="rId4"/>
          <a:stretch>
            <a:fillRect/>
          </a:stretch>
        </p:blipFill>
        <p:spPr>
          <a:xfrm>
            <a:off x="3805675" y="-57817"/>
            <a:ext cx="951058" cy="1024217"/>
          </a:xfrm>
          <a:prstGeom prst="rect">
            <a:avLst/>
          </a:prstGeom>
        </p:spPr>
      </p:pic>
      <p:pic>
        <p:nvPicPr>
          <p:cNvPr id="10" name="Picture 9"/>
          <p:cNvPicPr>
            <a:picLocks noChangeAspect="1"/>
          </p:cNvPicPr>
          <p:nvPr/>
        </p:nvPicPr>
        <p:blipFill>
          <a:blip r:embed="rId4"/>
          <a:stretch>
            <a:fillRect/>
          </a:stretch>
        </p:blipFill>
        <p:spPr>
          <a:xfrm>
            <a:off x="11288692" y="5833783"/>
            <a:ext cx="951058" cy="1024217"/>
          </a:xfrm>
          <a:prstGeom prst="rect">
            <a:avLst/>
          </a:prstGeom>
        </p:spPr>
      </p:pic>
      <p:pic>
        <p:nvPicPr>
          <p:cNvPr id="11" name="Picture 10"/>
          <p:cNvPicPr>
            <a:picLocks noChangeAspect="1"/>
          </p:cNvPicPr>
          <p:nvPr/>
        </p:nvPicPr>
        <p:blipFill>
          <a:blip r:embed="rId4"/>
          <a:stretch>
            <a:fillRect/>
          </a:stretch>
        </p:blipFill>
        <p:spPr>
          <a:xfrm>
            <a:off x="11266342" y="4974335"/>
            <a:ext cx="951058" cy="1024217"/>
          </a:xfrm>
          <a:prstGeom prst="rect">
            <a:avLst/>
          </a:prstGeom>
        </p:spPr>
      </p:pic>
      <p:pic>
        <p:nvPicPr>
          <p:cNvPr id="12" name="Picture 11"/>
          <p:cNvPicPr>
            <a:picLocks noChangeAspect="1"/>
          </p:cNvPicPr>
          <p:nvPr/>
        </p:nvPicPr>
        <p:blipFill>
          <a:blip r:embed="rId4"/>
          <a:stretch>
            <a:fillRect/>
          </a:stretch>
        </p:blipFill>
        <p:spPr>
          <a:xfrm>
            <a:off x="11311042" y="3972505"/>
            <a:ext cx="951058" cy="1024217"/>
          </a:xfrm>
          <a:prstGeom prst="rect">
            <a:avLst/>
          </a:prstGeom>
        </p:spPr>
      </p:pic>
      <p:pic>
        <p:nvPicPr>
          <p:cNvPr id="13" name="Picture 12"/>
          <p:cNvPicPr>
            <a:picLocks noChangeAspect="1"/>
          </p:cNvPicPr>
          <p:nvPr/>
        </p:nvPicPr>
        <p:blipFill>
          <a:blip r:embed="rId4"/>
          <a:stretch>
            <a:fillRect/>
          </a:stretch>
        </p:blipFill>
        <p:spPr>
          <a:xfrm>
            <a:off x="11315238" y="2965247"/>
            <a:ext cx="951058" cy="1024217"/>
          </a:xfrm>
          <a:prstGeom prst="rect">
            <a:avLst/>
          </a:prstGeom>
        </p:spPr>
      </p:pic>
      <p:pic>
        <p:nvPicPr>
          <p:cNvPr id="14" name="Picture 13"/>
          <p:cNvPicPr>
            <a:picLocks noChangeAspect="1"/>
          </p:cNvPicPr>
          <p:nvPr/>
        </p:nvPicPr>
        <p:blipFill>
          <a:blip r:embed="rId4"/>
          <a:stretch>
            <a:fillRect/>
          </a:stretch>
        </p:blipFill>
        <p:spPr>
          <a:xfrm>
            <a:off x="11319434" y="1946458"/>
            <a:ext cx="951058" cy="1024217"/>
          </a:xfrm>
          <a:prstGeom prst="rect">
            <a:avLst/>
          </a:prstGeom>
        </p:spPr>
      </p:pic>
      <p:pic>
        <p:nvPicPr>
          <p:cNvPr id="15" name="Picture 14"/>
          <p:cNvPicPr>
            <a:picLocks noChangeAspect="1"/>
          </p:cNvPicPr>
          <p:nvPr/>
        </p:nvPicPr>
        <p:blipFill>
          <a:blip r:embed="rId4"/>
          <a:stretch>
            <a:fillRect/>
          </a:stretch>
        </p:blipFill>
        <p:spPr>
          <a:xfrm>
            <a:off x="11323630" y="939200"/>
            <a:ext cx="951058" cy="1024217"/>
          </a:xfrm>
          <a:prstGeom prst="rect">
            <a:avLst/>
          </a:prstGeom>
        </p:spPr>
      </p:pic>
      <p:pic>
        <p:nvPicPr>
          <p:cNvPr id="16" name="Picture 15"/>
          <p:cNvPicPr>
            <a:picLocks noChangeAspect="1"/>
          </p:cNvPicPr>
          <p:nvPr/>
        </p:nvPicPr>
        <p:blipFill>
          <a:blip r:embed="rId4"/>
          <a:stretch>
            <a:fillRect/>
          </a:stretch>
        </p:blipFill>
        <p:spPr>
          <a:xfrm>
            <a:off x="11323630" y="-68058"/>
            <a:ext cx="951058" cy="1024217"/>
          </a:xfrm>
          <a:prstGeom prst="rect">
            <a:avLst/>
          </a:prstGeom>
        </p:spPr>
      </p:pic>
      <p:pic>
        <p:nvPicPr>
          <p:cNvPr id="17" name="Picture 16"/>
          <p:cNvPicPr>
            <a:picLocks noChangeAspect="1"/>
          </p:cNvPicPr>
          <p:nvPr/>
        </p:nvPicPr>
        <p:blipFill>
          <a:blip r:embed="rId4"/>
          <a:stretch>
            <a:fillRect/>
          </a:stretch>
        </p:blipFill>
        <p:spPr>
          <a:xfrm>
            <a:off x="10394576" y="-57817"/>
            <a:ext cx="951058" cy="1024217"/>
          </a:xfrm>
          <a:prstGeom prst="rect">
            <a:avLst/>
          </a:prstGeom>
        </p:spPr>
      </p:pic>
      <p:pic>
        <p:nvPicPr>
          <p:cNvPr id="18" name="Picture 17"/>
          <p:cNvPicPr>
            <a:picLocks noChangeAspect="1"/>
          </p:cNvPicPr>
          <p:nvPr/>
        </p:nvPicPr>
        <p:blipFill>
          <a:blip r:embed="rId4"/>
          <a:stretch>
            <a:fillRect/>
          </a:stretch>
        </p:blipFill>
        <p:spPr>
          <a:xfrm>
            <a:off x="9453875" y="-18582"/>
            <a:ext cx="951058" cy="1024217"/>
          </a:xfrm>
          <a:prstGeom prst="rect">
            <a:avLst/>
          </a:prstGeom>
        </p:spPr>
      </p:pic>
      <p:pic>
        <p:nvPicPr>
          <p:cNvPr id="19" name="Picture 18"/>
          <p:cNvPicPr>
            <a:picLocks noChangeAspect="1"/>
          </p:cNvPicPr>
          <p:nvPr/>
        </p:nvPicPr>
        <p:blipFill>
          <a:blip r:embed="rId4"/>
          <a:stretch>
            <a:fillRect/>
          </a:stretch>
        </p:blipFill>
        <p:spPr>
          <a:xfrm>
            <a:off x="8560965" y="-7939"/>
            <a:ext cx="951058" cy="1024217"/>
          </a:xfrm>
          <a:prstGeom prst="rect">
            <a:avLst/>
          </a:prstGeom>
        </p:spPr>
      </p:pic>
      <p:pic>
        <p:nvPicPr>
          <p:cNvPr id="20" name="Picture 19"/>
          <p:cNvPicPr>
            <a:picLocks noChangeAspect="1"/>
          </p:cNvPicPr>
          <p:nvPr/>
        </p:nvPicPr>
        <p:blipFill>
          <a:blip r:embed="rId4"/>
          <a:stretch>
            <a:fillRect/>
          </a:stretch>
        </p:blipFill>
        <p:spPr>
          <a:xfrm>
            <a:off x="7609907" y="-7939"/>
            <a:ext cx="951058" cy="1024217"/>
          </a:xfrm>
          <a:prstGeom prst="rect">
            <a:avLst/>
          </a:prstGeom>
        </p:spPr>
      </p:pic>
      <p:pic>
        <p:nvPicPr>
          <p:cNvPr id="21" name="Picture 20"/>
          <p:cNvPicPr>
            <a:picLocks noChangeAspect="1"/>
          </p:cNvPicPr>
          <p:nvPr/>
        </p:nvPicPr>
        <p:blipFill>
          <a:blip r:embed="rId4"/>
          <a:stretch>
            <a:fillRect/>
          </a:stretch>
        </p:blipFill>
        <p:spPr>
          <a:xfrm>
            <a:off x="6658849" y="-7939"/>
            <a:ext cx="951058" cy="1024217"/>
          </a:xfrm>
          <a:prstGeom prst="rect">
            <a:avLst/>
          </a:prstGeom>
        </p:spPr>
      </p:pic>
      <p:pic>
        <p:nvPicPr>
          <p:cNvPr id="22" name="Picture 21"/>
          <p:cNvPicPr>
            <a:picLocks noChangeAspect="1"/>
          </p:cNvPicPr>
          <p:nvPr/>
        </p:nvPicPr>
        <p:blipFill>
          <a:blip r:embed="rId4"/>
          <a:stretch>
            <a:fillRect/>
          </a:stretch>
        </p:blipFill>
        <p:spPr>
          <a:xfrm>
            <a:off x="5707791" y="-38325"/>
            <a:ext cx="951058" cy="1024217"/>
          </a:xfrm>
          <a:prstGeom prst="rect">
            <a:avLst/>
          </a:prstGeom>
        </p:spPr>
      </p:pic>
      <p:pic>
        <p:nvPicPr>
          <p:cNvPr id="23" name="Picture 22"/>
          <p:cNvPicPr>
            <a:picLocks noChangeAspect="1"/>
          </p:cNvPicPr>
          <p:nvPr/>
        </p:nvPicPr>
        <p:blipFill>
          <a:blip r:embed="rId4"/>
          <a:stretch>
            <a:fillRect/>
          </a:stretch>
        </p:blipFill>
        <p:spPr>
          <a:xfrm>
            <a:off x="4756733" y="-80266"/>
            <a:ext cx="951058" cy="1024217"/>
          </a:xfrm>
          <a:prstGeom prst="rect">
            <a:avLst/>
          </a:prstGeom>
        </p:spPr>
      </p:pic>
      <p:pic>
        <p:nvPicPr>
          <p:cNvPr id="27" name="Picture 26"/>
          <p:cNvPicPr>
            <a:picLocks noChangeAspect="1"/>
          </p:cNvPicPr>
          <p:nvPr/>
        </p:nvPicPr>
        <p:blipFill>
          <a:blip r:embed="rId4"/>
          <a:stretch>
            <a:fillRect/>
          </a:stretch>
        </p:blipFill>
        <p:spPr>
          <a:xfrm>
            <a:off x="-5628" y="835758"/>
            <a:ext cx="951058" cy="1024217"/>
          </a:xfrm>
          <a:prstGeom prst="rect">
            <a:avLst/>
          </a:prstGeom>
        </p:spPr>
      </p:pic>
      <p:pic>
        <p:nvPicPr>
          <p:cNvPr id="28" name="Picture 27"/>
          <p:cNvPicPr>
            <a:picLocks noChangeAspect="1"/>
          </p:cNvPicPr>
          <p:nvPr/>
        </p:nvPicPr>
        <p:blipFill>
          <a:blip r:embed="rId4"/>
          <a:stretch>
            <a:fillRect/>
          </a:stretch>
        </p:blipFill>
        <p:spPr>
          <a:xfrm>
            <a:off x="-50331" y="1749885"/>
            <a:ext cx="951058" cy="1024217"/>
          </a:xfrm>
          <a:prstGeom prst="rect">
            <a:avLst/>
          </a:prstGeom>
        </p:spPr>
      </p:pic>
      <p:pic>
        <p:nvPicPr>
          <p:cNvPr id="29" name="Picture 28"/>
          <p:cNvPicPr>
            <a:picLocks noChangeAspect="1"/>
          </p:cNvPicPr>
          <p:nvPr/>
        </p:nvPicPr>
        <p:blipFill>
          <a:blip r:embed="rId4"/>
          <a:stretch>
            <a:fillRect/>
          </a:stretch>
        </p:blipFill>
        <p:spPr>
          <a:xfrm>
            <a:off x="-16718" y="2764244"/>
            <a:ext cx="951058" cy="1024217"/>
          </a:xfrm>
          <a:prstGeom prst="rect">
            <a:avLst/>
          </a:prstGeom>
        </p:spPr>
      </p:pic>
      <p:pic>
        <p:nvPicPr>
          <p:cNvPr id="30" name="Picture 29"/>
          <p:cNvPicPr>
            <a:picLocks noChangeAspect="1"/>
          </p:cNvPicPr>
          <p:nvPr/>
        </p:nvPicPr>
        <p:blipFill>
          <a:blip r:embed="rId4"/>
          <a:stretch>
            <a:fillRect/>
          </a:stretch>
        </p:blipFill>
        <p:spPr>
          <a:xfrm>
            <a:off x="-5628" y="3781821"/>
            <a:ext cx="951058" cy="1024217"/>
          </a:xfrm>
          <a:prstGeom prst="rect">
            <a:avLst/>
          </a:prstGeom>
        </p:spPr>
      </p:pic>
      <p:pic>
        <p:nvPicPr>
          <p:cNvPr id="31" name="Picture 30"/>
          <p:cNvPicPr>
            <a:picLocks noChangeAspect="1"/>
          </p:cNvPicPr>
          <p:nvPr/>
        </p:nvPicPr>
        <p:blipFill>
          <a:blip r:embed="rId4"/>
          <a:stretch>
            <a:fillRect/>
          </a:stretch>
        </p:blipFill>
        <p:spPr>
          <a:xfrm>
            <a:off x="21850" y="4799398"/>
            <a:ext cx="951058" cy="1024217"/>
          </a:xfrm>
          <a:prstGeom prst="rect">
            <a:avLst/>
          </a:prstGeom>
        </p:spPr>
      </p:pic>
      <p:pic>
        <p:nvPicPr>
          <p:cNvPr id="32" name="Picture 31"/>
          <p:cNvPicPr>
            <a:picLocks noChangeAspect="1"/>
          </p:cNvPicPr>
          <p:nvPr/>
        </p:nvPicPr>
        <p:blipFill>
          <a:blip r:embed="rId4"/>
          <a:stretch>
            <a:fillRect/>
          </a:stretch>
        </p:blipFill>
        <p:spPr>
          <a:xfrm>
            <a:off x="29708" y="5803899"/>
            <a:ext cx="951058" cy="1024217"/>
          </a:xfrm>
          <a:prstGeom prst="rect">
            <a:avLst/>
          </a:prstGeom>
        </p:spPr>
      </p:pic>
      <p:pic>
        <p:nvPicPr>
          <p:cNvPr id="33" name="Picture 32"/>
          <p:cNvPicPr>
            <a:picLocks noChangeAspect="1"/>
          </p:cNvPicPr>
          <p:nvPr/>
        </p:nvPicPr>
        <p:blipFill>
          <a:blip r:embed="rId4"/>
          <a:stretch>
            <a:fillRect/>
          </a:stretch>
        </p:blipFill>
        <p:spPr>
          <a:xfrm>
            <a:off x="961678" y="5833783"/>
            <a:ext cx="951058" cy="1024217"/>
          </a:xfrm>
          <a:prstGeom prst="rect">
            <a:avLst/>
          </a:prstGeom>
        </p:spPr>
      </p:pic>
      <p:pic>
        <p:nvPicPr>
          <p:cNvPr id="34" name="Picture 33"/>
          <p:cNvPicPr>
            <a:picLocks noChangeAspect="1"/>
          </p:cNvPicPr>
          <p:nvPr/>
        </p:nvPicPr>
        <p:blipFill>
          <a:blip r:embed="rId4"/>
          <a:stretch>
            <a:fillRect/>
          </a:stretch>
        </p:blipFill>
        <p:spPr>
          <a:xfrm>
            <a:off x="1943847" y="5820706"/>
            <a:ext cx="951058" cy="1024217"/>
          </a:xfrm>
          <a:prstGeom prst="rect">
            <a:avLst/>
          </a:prstGeom>
        </p:spPr>
      </p:pic>
      <p:pic>
        <p:nvPicPr>
          <p:cNvPr id="35" name="Picture 34"/>
          <p:cNvPicPr>
            <a:picLocks noChangeAspect="1"/>
          </p:cNvPicPr>
          <p:nvPr/>
        </p:nvPicPr>
        <p:blipFill>
          <a:blip r:embed="rId4"/>
          <a:stretch>
            <a:fillRect/>
          </a:stretch>
        </p:blipFill>
        <p:spPr>
          <a:xfrm>
            <a:off x="2890902" y="5790240"/>
            <a:ext cx="951058" cy="1024217"/>
          </a:xfrm>
          <a:prstGeom prst="rect">
            <a:avLst/>
          </a:prstGeom>
        </p:spPr>
      </p:pic>
      <p:pic>
        <p:nvPicPr>
          <p:cNvPr id="36" name="Picture 35"/>
          <p:cNvPicPr>
            <a:picLocks noChangeAspect="1"/>
          </p:cNvPicPr>
          <p:nvPr/>
        </p:nvPicPr>
        <p:blipFill>
          <a:blip r:embed="rId4"/>
          <a:stretch>
            <a:fillRect/>
          </a:stretch>
        </p:blipFill>
        <p:spPr>
          <a:xfrm>
            <a:off x="3840992" y="5813322"/>
            <a:ext cx="951058" cy="1024217"/>
          </a:xfrm>
          <a:prstGeom prst="rect">
            <a:avLst/>
          </a:prstGeom>
        </p:spPr>
      </p:pic>
      <p:pic>
        <p:nvPicPr>
          <p:cNvPr id="37" name="Picture 36"/>
          <p:cNvPicPr>
            <a:picLocks noChangeAspect="1"/>
          </p:cNvPicPr>
          <p:nvPr/>
        </p:nvPicPr>
        <p:blipFill>
          <a:blip r:embed="rId4"/>
          <a:stretch>
            <a:fillRect/>
          </a:stretch>
        </p:blipFill>
        <p:spPr>
          <a:xfrm>
            <a:off x="4756154" y="5813323"/>
            <a:ext cx="951058" cy="1024217"/>
          </a:xfrm>
          <a:prstGeom prst="rect">
            <a:avLst/>
          </a:prstGeom>
        </p:spPr>
      </p:pic>
      <p:pic>
        <p:nvPicPr>
          <p:cNvPr id="38" name="Picture 37"/>
          <p:cNvPicPr>
            <a:picLocks noChangeAspect="1"/>
          </p:cNvPicPr>
          <p:nvPr/>
        </p:nvPicPr>
        <p:blipFill>
          <a:blip r:embed="rId4"/>
          <a:stretch>
            <a:fillRect/>
          </a:stretch>
        </p:blipFill>
        <p:spPr>
          <a:xfrm>
            <a:off x="5697012" y="5823615"/>
            <a:ext cx="951058" cy="1024217"/>
          </a:xfrm>
          <a:prstGeom prst="rect">
            <a:avLst/>
          </a:prstGeom>
        </p:spPr>
      </p:pic>
      <p:pic>
        <p:nvPicPr>
          <p:cNvPr id="39" name="Picture 38"/>
          <p:cNvPicPr>
            <a:picLocks noChangeAspect="1"/>
          </p:cNvPicPr>
          <p:nvPr/>
        </p:nvPicPr>
        <p:blipFill>
          <a:blip r:embed="rId4"/>
          <a:stretch>
            <a:fillRect/>
          </a:stretch>
        </p:blipFill>
        <p:spPr>
          <a:xfrm>
            <a:off x="6635598" y="5833904"/>
            <a:ext cx="951058" cy="1024217"/>
          </a:xfrm>
          <a:prstGeom prst="rect">
            <a:avLst/>
          </a:prstGeom>
        </p:spPr>
      </p:pic>
      <p:pic>
        <p:nvPicPr>
          <p:cNvPr id="40" name="Picture 39"/>
          <p:cNvPicPr>
            <a:picLocks noChangeAspect="1"/>
          </p:cNvPicPr>
          <p:nvPr/>
        </p:nvPicPr>
        <p:blipFill>
          <a:blip r:embed="rId4"/>
          <a:stretch>
            <a:fillRect/>
          </a:stretch>
        </p:blipFill>
        <p:spPr>
          <a:xfrm>
            <a:off x="7576715" y="5823616"/>
            <a:ext cx="951058" cy="1024217"/>
          </a:xfrm>
          <a:prstGeom prst="rect">
            <a:avLst/>
          </a:prstGeom>
        </p:spPr>
      </p:pic>
      <p:pic>
        <p:nvPicPr>
          <p:cNvPr id="41" name="Picture 40"/>
          <p:cNvPicPr>
            <a:picLocks noChangeAspect="1"/>
          </p:cNvPicPr>
          <p:nvPr/>
        </p:nvPicPr>
        <p:blipFill>
          <a:blip r:embed="rId4"/>
          <a:stretch>
            <a:fillRect/>
          </a:stretch>
        </p:blipFill>
        <p:spPr>
          <a:xfrm>
            <a:off x="8502817" y="5837891"/>
            <a:ext cx="951058" cy="1024217"/>
          </a:xfrm>
          <a:prstGeom prst="rect">
            <a:avLst/>
          </a:prstGeom>
        </p:spPr>
      </p:pic>
      <p:pic>
        <p:nvPicPr>
          <p:cNvPr id="42" name="Picture 41"/>
          <p:cNvPicPr>
            <a:picLocks noChangeAspect="1"/>
          </p:cNvPicPr>
          <p:nvPr/>
        </p:nvPicPr>
        <p:blipFill>
          <a:blip r:embed="rId4"/>
          <a:stretch>
            <a:fillRect/>
          </a:stretch>
        </p:blipFill>
        <p:spPr>
          <a:xfrm>
            <a:off x="9434006" y="5852166"/>
            <a:ext cx="951058" cy="1024217"/>
          </a:xfrm>
          <a:prstGeom prst="rect">
            <a:avLst/>
          </a:prstGeom>
        </p:spPr>
      </p:pic>
      <p:pic>
        <p:nvPicPr>
          <p:cNvPr id="43" name="Picture 42"/>
          <p:cNvPicPr>
            <a:picLocks noChangeAspect="1"/>
          </p:cNvPicPr>
          <p:nvPr/>
        </p:nvPicPr>
        <p:blipFill>
          <a:blip r:embed="rId4"/>
          <a:stretch>
            <a:fillRect/>
          </a:stretch>
        </p:blipFill>
        <p:spPr>
          <a:xfrm>
            <a:off x="10345509" y="5852167"/>
            <a:ext cx="951058" cy="1024217"/>
          </a:xfrm>
          <a:prstGeom prst="rect">
            <a:avLst/>
          </a:prstGeom>
        </p:spPr>
      </p:pic>
      <p:pic>
        <p:nvPicPr>
          <p:cNvPr id="44" name="Picture 43"/>
          <p:cNvPicPr>
            <a:picLocks noChangeAspect="1"/>
          </p:cNvPicPr>
          <p:nvPr/>
        </p:nvPicPr>
        <p:blipFill>
          <a:blip r:embed="rId5"/>
          <a:stretch>
            <a:fillRect/>
          </a:stretch>
        </p:blipFill>
        <p:spPr>
          <a:xfrm>
            <a:off x="1318812" y="3174881"/>
            <a:ext cx="2047619" cy="2238095"/>
          </a:xfrm>
          <a:prstGeom prst="rect">
            <a:avLst/>
          </a:prstGeom>
        </p:spPr>
      </p:pic>
    </p:spTree>
    <p:extLst>
      <p:ext uri="{BB962C8B-B14F-4D97-AF65-F5344CB8AC3E}">
        <p14:creationId xmlns:p14="http://schemas.microsoft.com/office/powerpoint/2010/main" val="6981173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80">
                                          <p:stCondLst>
                                            <p:cond delay="0"/>
                                          </p:stCondLst>
                                        </p:cTn>
                                        <p:tgtEl>
                                          <p:spTgt spid="44"/>
                                        </p:tgtEl>
                                      </p:cBhvr>
                                    </p:animEffect>
                                    <p:anim calcmode="lin" valueType="num">
                                      <p:cBhvr>
                                        <p:cTn id="8"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3" dur="26">
                                          <p:stCondLst>
                                            <p:cond delay="650"/>
                                          </p:stCondLst>
                                        </p:cTn>
                                        <p:tgtEl>
                                          <p:spTgt spid="44"/>
                                        </p:tgtEl>
                                      </p:cBhvr>
                                      <p:to x="100000" y="60000"/>
                                    </p:animScale>
                                    <p:animScale>
                                      <p:cBhvr>
                                        <p:cTn id="14" dur="166" decel="50000">
                                          <p:stCondLst>
                                            <p:cond delay="676"/>
                                          </p:stCondLst>
                                        </p:cTn>
                                        <p:tgtEl>
                                          <p:spTgt spid="44"/>
                                        </p:tgtEl>
                                      </p:cBhvr>
                                      <p:to x="100000" y="100000"/>
                                    </p:animScale>
                                    <p:animScale>
                                      <p:cBhvr>
                                        <p:cTn id="15" dur="26">
                                          <p:stCondLst>
                                            <p:cond delay="1312"/>
                                          </p:stCondLst>
                                        </p:cTn>
                                        <p:tgtEl>
                                          <p:spTgt spid="44"/>
                                        </p:tgtEl>
                                      </p:cBhvr>
                                      <p:to x="100000" y="80000"/>
                                    </p:animScale>
                                    <p:animScale>
                                      <p:cBhvr>
                                        <p:cTn id="16" dur="166" decel="50000">
                                          <p:stCondLst>
                                            <p:cond delay="1338"/>
                                          </p:stCondLst>
                                        </p:cTn>
                                        <p:tgtEl>
                                          <p:spTgt spid="44"/>
                                        </p:tgtEl>
                                      </p:cBhvr>
                                      <p:to x="100000" y="100000"/>
                                    </p:animScale>
                                    <p:animScale>
                                      <p:cBhvr>
                                        <p:cTn id="17" dur="26">
                                          <p:stCondLst>
                                            <p:cond delay="1642"/>
                                          </p:stCondLst>
                                        </p:cTn>
                                        <p:tgtEl>
                                          <p:spTgt spid="44"/>
                                        </p:tgtEl>
                                      </p:cBhvr>
                                      <p:to x="100000" y="90000"/>
                                    </p:animScale>
                                    <p:animScale>
                                      <p:cBhvr>
                                        <p:cTn id="18" dur="166" decel="50000">
                                          <p:stCondLst>
                                            <p:cond delay="1668"/>
                                          </p:stCondLst>
                                        </p:cTn>
                                        <p:tgtEl>
                                          <p:spTgt spid="44"/>
                                        </p:tgtEl>
                                      </p:cBhvr>
                                      <p:to x="100000" y="100000"/>
                                    </p:animScale>
                                    <p:animScale>
                                      <p:cBhvr>
                                        <p:cTn id="19" dur="26">
                                          <p:stCondLst>
                                            <p:cond delay="1808"/>
                                          </p:stCondLst>
                                        </p:cTn>
                                        <p:tgtEl>
                                          <p:spTgt spid="44"/>
                                        </p:tgtEl>
                                      </p:cBhvr>
                                      <p:to x="100000" y="95000"/>
                                    </p:animScale>
                                    <p:animScale>
                                      <p:cBhvr>
                                        <p:cTn id="20" dur="166" decel="50000">
                                          <p:stCondLst>
                                            <p:cond delay="1834"/>
                                          </p:stCondLst>
                                        </p:cTn>
                                        <p:tgtEl>
                                          <p:spTgt spid="4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Effect transition="in" filter="wipe(down)">
                                      <p:cBhvr>
                                        <p:cTn id="59" dur="580">
                                          <p:stCondLst>
                                            <p:cond delay="0"/>
                                          </p:stCondLst>
                                        </p:cTn>
                                        <p:tgtEl>
                                          <p:spTgt spid="3">
                                            <p:txEl>
                                              <p:pRg st="4" end="4"/>
                                            </p:txEl>
                                          </p:spTgt>
                                        </p:tgtEl>
                                      </p:cBhvr>
                                    </p:animEffect>
                                    <p:anim calcmode="lin" valueType="num">
                                      <p:cBhvr>
                                        <p:cTn id="6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xEl>
                                              <p:pRg st="4" end="4"/>
                                            </p:txEl>
                                          </p:spTgt>
                                        </p:tgtEl>
                                      </p:cBhvr>
                                      <p:to x="100000" y="60000"/>
                                    </p:animScale>
                                    <p:animScale>
                                      <p:cBhvr>
                                        <p:cTn id="66" dur="166" decel="50000">
                                          <p:stCondLst>
                                            <p:cond delay="676"/>
                                          </p:stCondLst>
                                        </p:cTn>
                                        <p:tgtEl>
                                          <p:spTgt spid="3">
                                            <p:txEl>
                                              <p:pRg st="4" end="4"/>
                                            </p:txEl>
                                          </p:spTgt>
                                        </p:tgtEl>
                                      </p:cBhvr>
                                      <p:to x="100000" y="100000"/>
                                    </p:animScale>
                                    <p:animScale>
                                      <p:cBhvr>
                                        <p:cTn id="67" dur="26">
                                          <p:stCondLst>
                                            <p:cond delay="1312"/>
                                          </p:stCondLst>
                                        </p:cTn>
                                        <p:tgtEl>
                                          <p:spTgt spid="3">
                                            <p:txEl>
                                              <p:pRg st="4" end="4"/>
                                            </p:txEl>
                                          </p:spTgt>
                                        </p:tgtEl>
                                      </p:cBhvr>
                                      <p:to x="100000" y="80000"/>
                                    </p:animScale>
                                    <p:animScale>
                                      <p:cBhvr>
                                        <p:cTn id="68" dur="166" decel="50000">
                                          <p:stCondLst>
                                            <p:cond delay="1338"/>
                                          </p:stCondLst>
                                        </p:cTn>
                                        <p:tgtEl>
                                          <p:spTgt spid="3">
                                            <p:txEl>
                                              <p:pRg st="4" end="4"/>
                                            </p:txEl>
                                          </p:spTgt>
                                        </p:tgtEl>
                                      </p:cBhvr>
                                      <p:to x="100000" y="100000"/>
                                    </p:animScale>
                                    <p:animScale>
                                      <p:cBhvr>
                                        <p:cTn id="69" dur="26">
                                          <p:stCondLst>
                                            <p:cond delay="1642"/>
                                          </p:stCondLst>
                                        </p:cTn>
                                        <p:tgtEl>
                                          <p:spTgt spid="3">
                                            <p:txEl>
                                              <p:pRg st="4" end="4"/>
                                            </p:txEl>
                                          </p:spTgt>
                                        </p:tgtEl>
                                      </p:cBhvr>
                                      <p:to x="100000" y="90000"/>
                                    </p:animScale>
                                    <p:animScale>
                                      <p:cBhvr>
                                        <p:cTn id="70" dur="166" decel="50000">
                                          <p:stCondLst>
                                            <p:cond delay="1668"/>
                                          </p:stCondLst>
                                        </p:cTn>
                                        <p:tgtEl>
                                          <p:spTgt spid="3">
                                            <p:txEl>
                                              <p:pRg st="4" end="4"/>
                                            </p:txEl>
                                          </p:spTgt>
                                        </p:tgtEl>
                                      </p:cBhvr>
                                      <p:to x="100000" y="100000"/>
                                    </p:animScale>
                                    <p:animScale>
                                      <p:cBhvr>
                                        <p:cTn id="71" dur="26">
                                          <p:stCondLst>
                                            <p:cond delay="1808"/>
                                          </p:stCondLst>
                                        </p:cTn>
                                        <p:tgtEl>
                                          <p:spTgt spid="3">
                                            <p:txEl>
                                              <p:pRg st="4" end="4"/>
                                            </p:txEl>
                                          </p:spTgt>
                                        </p:tgtEl>
                                      </p:cBhvr>
                                      <p:to x="100000" y="95000"/>
                                    </p:animScale>
                                    <p:animScale>
                                      <p:cBhvr>
                                        <p:cTn id="7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6426" y="62689"/>
            <a:ext cx="10515600" cy="1325563"/>
          </a:xfrm>
        </p:spPr>
        <p:txBody>
          <a:bodyPr>
            <a:normAutofit/>
          </a:bodyPr>
          <a:lstStyle/>
          <a:p>
            <a:r>
              <a:rPr lang="en-NZ" sz="8000" dirty="0" smtClean="0">
                <a:solidFill>
                  <a:srgbClr val="FFFF00"/>
                </a:solidFill>
                <a:latin typeface="Script MT Bold" panose="03040602040607080904" pitchFamily="66" charset="0"/>
              </a:rPr>
              <a:t>The Life cycle!</a:t>
            </a:r>
            <a:endParaRPr lang="en-NZ" sz="8000" dirty="0">
              <a:solidFill>
                <a:srgbClr val="FFFF00"/>
              </a:solidFill>
              <a:latin typeface="Script MT Bold" panose="03040602040607080904" pitchFamily="66" charset="0"/>
            </a:endParaRPr>
          </a:p>
        </p:txBody>
      </p:sp>
      <p:pic>
        <p:nvPicPr>
          <p:cNvPr id="4" name="Content Placeholder 3"/>
          <p:cNvPicPr>
            <a:picLocks noGrp="1" noChangeAspect="1"/>
          </p:cNvPicPr>
          <p:nvPr>
            <p:ph idx="1"/>
          </p:nvPr>
        </p:nvPicPr>
        <p:blipFill>
          <a:blip r:embed="rId3"/>
          <a:stretch>
            <a:fillRect/>
          </a:stretch>
        </p:blipFill>
        <p:spPr>
          <a:xfrm>
            <a:off x="185369" y="1393739"/>
            <a:ext cx="1216778" cy="1126646"/>
          </a:xfrm>
          <a:prstGeom prst="rect">
            <a:avLst/>
          </a:prstGeom>
        </p:spPr>
      </p:pic>
      <p:sp>
        <p:nvSpPr>
          <p:cNvPr id="6" name="Left-Right Arrow 5"/>
          <p:cNvSpPr/>
          <p:nvPr/>
        </p:nvSpPr>
        <p:spPr>
          <a:xfrm>
            <a:off x="1086995" y="1690688"/>
            <a:ext cx="960733" cy="78904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 name="Picture 6"/>
          <p:cNvPicPr>
            <a:picLocks noChangeAspect="1"/>
          </p:cNvPicPr>
          <p:nvPr/>
        </p:nvPicPr>
        <p:blipFill>
          <a:blip r:embed="rId4"/>
          <a:stretch>
            <a:fillRect/>
          </a:stretch>
        </p:blipFill>
        <p:spPr>
          <a:xfrm>
            <a:off x="1896325" y="1372851"/>
            <a:ext cx="1064180" cy="1097026"/>
          </a:xfrm>
          <a:prstGeom prst="rect">
            <a:avLst/>
          </a:prstGeom>
        </p:spPr>
      </p:pic>
      <p:pic>
        <p:nvPicPr>
          <p:cNvPr id="8" name="Picture 7"/>
          <p:cNvPicPr>
            <a:picLocks noChangeAspect="1"/>
          </p:cNvPicPr>
          <p:nvPr/>
        </p:nvPicPr>
        <p:blipFill>
          <a:blip r:embed="rId5"/>
          <a:stretch>
            <a:fillRect/>
          </a:stretch>
        </p:blipFill>
        <p:spPr>
          <a:xfrm>
            <a:off x="2791231" y="1780705"/>
            <a:ext cx="770868" cy="699024"/>
          </a:xfrm>
          <a:prstGeom prst="rect">
            <a:avLst/>
          </a:prstGeom>
        </p:spPr>
      </p:pic>
      <p:pic>
        <p:nvPicPr>
          <p:cNvPr id="9" name="Picture 8"/>
          <p:cNvPicPr>
            <a:picLocks noChangeAspect="1"/>
          </p:cNvPicPr>
          <p:nvPr/>
        </p:nvPicPr>
        <p:blipFill>
          <a:blip r:embed="rId6"/>
          <a:stretch>
            <a:fillRect/>
          </a:stretch>
        </p:blipFill>
        <p:spPr>
          <a:xfrm>
            <a:off x="3558934" y="1456293"/>
            <a:ext cx="1066873" cy="1042348"/>
          </a:xfrm>
          <a:prstGeom prst="rect">
            <a:avLst/>
          </a:prstGeom>
        </p:spPr>
      </p:pic>
      <p:pic>
        <p:nvPicPr>
          <p:cNvPr id="10" name="Picture 9"/>
          <p:cNvPicPr>
            <a:picLocks noChangeAspect="1"/>
          </p:cNvPicPr>
          <p:nvPr/>
        </p:nvPicPr>
        <p:blipFill>
          <a:blip r:embed="rId7"/>
          <a:stretch>
            <a:fillRect/>
          </a:stretch>
        </p:blipFill>
        <p:spPr>
          <a:xfrm>
            <a:off x="4476782" y="1798098"/>
            <a:ext cx="768163" cy="701101"/>
          </a:xfrm>
          <a:prstGeom prst="rect">
            <a:avLst/>
          </a:prstGeom>
        </p:spPr>
      </p:pic>
      <p:pic>
        <p:nvPicPr>
          <p:cNvPr id="11" name="Picture 10"/>
          <p:cNvPicPr>
            <a:picLocks noChangeAspect="1"/>
          </p:cNvPicPr>
          <p:nvPr/>
        </p:nvPicPr>
        <p:blipFill>
          <a:blip r:embed="rId8"/>
          <a:stretch>
            <a:fillRect/>
          </a:stretch>
        </p:blipFill>
        <p:spPr>
          <a:xfrm>
            <a:off x="5160415" y="1393738"/>
            <a:ext cx="1108306" cy="1085991"/>
          </a:xfrm>
          <a:prstGeom prst="rect">
            <a:avLst/>
          </a:prstGeom>
        </p:spPr>
      </p:pic>
      <p:pic>
        <p:nvPicPr>
          <p:cNvPr id="13" name="Picture 12"/>
          <p:cNvPicPr>
            <a:picLocks noChangeAspect="1"/>
          </p:cNvPicPr>
          <p:nvPr/>
        </p:nvPicPr>
        <p:blipFill>
          <a:blip r:embed="rId9"/>
          <a:stretch>
            <a:fillRect/>
          </a:stretch>
        </p:blipFill>
        <p:spPr>
          <a:xfrm>
            <a:off x="6787846" y="1237282"/>
            <a:ext cx="1262123" cy="1192860"/>
          </a:xfrm>
          <a:prstGeom prst="rect">
            <a:avLst/>
          </a:prstGeom>
        </p:spPr>
      </p:pic>
      <p:pic>
        <p:nvPicPr>
          <p:cNvPr id="14" name="Picture 13"/>
          <p:cNvPicPr>
            <a:picLocks noChangeAspect="1"/>
          </p:cNvPicPr>
          <p:nvPr/>
        </p:nvPicPr>
        <p:blipFill>
          <a:blip r:embed="rId10"/>
          <a:stretch>
            <a:fillRect/>
          </a:stretch>
        </p:blipFill>
        <p:spPr>
          <a:xfrm>
            <a:off x="6034362" y="1734657"/>
            <a:ext cx="768163" cy="701101"/>
          </a:xfrm>
          <a:prstGeom prst="rect">
            <a:avLst/>
          </a:prstGeom>
        </p:spPr>
      </p:pic>
      <p:pic>
        <p:nvPicPr>
          <p:cNvPr id="15" name="Picture 14"/>
          <p:cNvPicPr>
            <a:picLocks noChangeAspect="1"/>
          </p:cNvPicPr>
          <p:nvPr/>
        </p:nvPicPr>
        <p:blipFill>
          <a:blip r:embed="rId11"/>
          <a:stretch>
            <a:fillRect/>
          </a:stretch>
        </p:blipFill>
        <p:spPr>
          <a:xfrm>
            <a:off x="8669432" y="1200993"/>
            <a:ext cx="1314866" cy="1259083"/>
          </a:xfrm>
          <a:prstGeom prst="rect">
            <a:avLst/>
          </a:prstGeom>
        </p:spPr>
      </p:pic>
      <p:pic>
        <p:nvPicPr>
          <p:cNvPr id="16" name="Picture 15"/>
          <p:cNvPicPr>
            <a:picLocks noChangeAspect="1"/>
          </p:cNvPicPr>
          <p:nvPr/>
        </p:nvPicPr>
        <p:blipFill>
          <a:blip r:embed="rId12"/>
          <a:stretch>
            <a:fillRect/>
          </a:stretch>
        </p:blipFill>
        <p:spPr>
          <a:xfrm>
            <a:off x="10722427" y="1110678"/>
            <a:ext cx="1369502" cy="1335894"/>
          </a:xfrm>
          <a:prstGeom prst="rect">
            <a:avLst/>
          </a:prstGeom>
        </p:spPr>
      </p:pic>
      <p:pic>
        <p:nvPicPr>
          <p:cNvPr id="17" name="Picture 16"/>
          <p:cNvPicPr>
            <a:picLocks noChangeAspect="1"/>
          </p:cNvPicPr>
          <p:nvPr/>
        </p:nvPicPr>
        <p:blipFill>
          <a:blip r:embed="rId13"/>
          <a:stretch>
            <a:fillRect/>
          </a:stretch>
        </p:blipFill>
        <p:spPr>
          <a:xfrm>
            <a:off x="7910370" y="1554678"/>
            <a:ext cx="768163" cy="701101"/>
          </a:xfrm>
          <a:prstGeom prst="rect">
            <a:avLst/>
          </a:prstGeom>
        </p:spPr>
      </p:pic>
      <p:pic>
        <p:nvPicPr>
          <p:cNvPr id="18" name="Picture 17"/>
          <p:cNvPicPr>
            <a:picLocks noChangeAspect="1"/>
          </p:cNvPicPr>
          <p:nvPr/>
        </p:nvPicPr>
        <p:blipFill>
          <a:blip r:embed="rId13"/>
          <a:stretch>
            <a:fillRect/>
          </a:stretch>
        </p:blipFill>
        <p:spPr>
          <a:xfrm>
            <a:off x="10040270" y="1578529"/>
            <a:ext cx="768163" cy="701101"/>
          </a:xfrm>
          <a:prstGeom prst="rect">
            <a:avLst/>
          </a:prstGeom>
        </p:spPr>
      </p:pic>
      <p:sp>
        <p:nvSpPr>
          <p:cNvPr id="19" name="TextBox 18"/>
          <p:cNvSpPr txBox="1"/>
          <p:nvPr/>
        </p:nvSpPr>
        <p:spPr>
          <a:xfrm>
            <a:off x="7477" y="3331470"/>
            <a:ext cx="1348963" cy="2031325"/>
          </a:xfrm>
          <a:prstGeom prst="rect">
            <a:avLst/>
          </a:prstGeom>
          <a:noFill/>
        </p:spPr>
        <p:txBody>
          <a:bodyPr wrap="square" rtlCol="0">
            <a:spAutoFit/>
          </a:bodyPr>
          <a:lstStyle/>
          <a:p>
            <a:endParaRPr lang="en-NZ" dirty="0" smtClean="0">
              <a:solidFill>
                <a:srgbClr val="FFFF00"/>
              </a:solidFill>
              <a:latin typeface="Script MT Bold" panose="03040602040607080904" pitchFamily="66" charset="0"/>
            </a:endParaRPr>
          </a:p>
          <a:p>
            <a:r>
              <a:rPr lang="en-NZ" b="1" dirty="0" smtClean="0">
                <a:solidFill>
                  <a:srgbClr val="FFFF00"/>
                </a:solidFill>
                <a:effectLst/>
                <a:latin typeface="Script MT Bold" panose="03040602040607080904" pitchFamily="66" charset="0"/>
              </a:rPr>
              <a:t>1. The queen lays each egg in a different cell of the honeycomb.</a:t>
            </a:r>
            <a:endParaRPr lang="en-NZ" b="1" dirty="0">
              <a:solidFill>
                <a:srgbClr val="FFFF00"/>
              </a:solidFill>
              <a:effectLst/>
              <a:latin typeface="Script MT Bold" panose="03040602040607080904" pitchFamily="66" charset="0"/>
            </a:endParaRPr>
          </a:p>
        </p:txBody>
      </p:sp>
      <p:sp>
        <p:nvSpPr>
          <p:cNvPr id="20" name="TextBox 19"/>
          <p:cNvSpPr txBox="1"/>
          <p:nvPr/>
        </p:nvSpPr>
        <p:spPr>
          <a:xfrm>
            <a:off x="1534332" y="3612136"/>
            <a:ext cx="1468080" cy="1754326"/>
          </a:xfrm>
          <a:prstGeom prst="rect">
            <a:avLst/>
          </a:prstGeom>
          <a:noFill/>
        </p:spPr>
        <p:txBody>
          <a:bodyPr wrap="square" rtlCol="0">
            <a:spAutoFit/>
          </a:bodyPr>
          <a:lstStyle/>
          <a:p>
            <a:r>
              <a:rPr lang="en-NZ" b="1" dirty="0" smtClean="0">
                <a:solidFill>
                  <a:srgbClr val="FFFF00"/>
                </a:solidFill>
                <a:effectLst/>
                <a:latin typeface="Script MT Bold" panose="03040602040607080904" pitchFamily="66" charset="0"/>
              </a:rPr>
              <a:t>2. As soon as the egg is laid, the larva is growing inside it.</a:t>
            </a:r>
            <a:endParaRPr lang="en-NZ" b="1" dirty="0">
              <a:solidFill>
                <a:srgbClr val="FFFF00"/>
              </a:solidFill>
              <a:effectLst/>
              <a:latin typeface="Script MT Bold" panose="03040602040607080904" pitchFamily="66" charset="0"/>
            </a:endParaRPr>
          </a:p>
        </p:txBody>
      </p:sp>
      <p:sp>
        <p:nvSpPr>
          <p:cNvPr id="22" name="Rectangle 21"/>
          <p:cNvSpPr/>
          <p:nvPr/>
        </p:nvSpPr>
        <p:spPr>
          <a:xfrm>
            <a:off x="3002412" y="3561453"/>
            <a:ext cx="1686228" cy="1477328"/>
          </a:xfrm>
          <a:prstGeom prst="rect">
            <a:avLst/>
          </a:prstGeom>
        </p:spPr>
        <p:txBody>
          <a:bodyPr wrap="square">
            <a:spAutoFit/>
          </a:bodyPr>
          <a:lstStyle/>
          <a:p>
            <a:pPr algn="ctr"/>
            <a:r>
              <a:rPr lang="en-NZ" b="1" dirty="0" smtClean="0">
                <a:solidFill>
                  <a:srgbClr val="FFFF00"/>
                </a:solidFill>
                <a:effectLst/>
                <a:latin typeface="Script MT Bold" panose="03040602040607080904" pitchFamily="66" charset="0"/>
              </a:rPr>
              <a:t>3. After three days, the egg hatches and a larva crawls out.</a:t>
            </a:r>
            <a:endParaRPr lang="en-NZ" b="1" dirty="0">
              <a:solidFill>
                <a:srgbClr val="FFFF00"/>
              </a:solidFill>
              <a:effectLst/>
              <a:latin typeface="Script MT Bold" panose="03040602040607080904" pitchFamily="66" charset="0"/>
            </a:endParaRPr>
          </a:p>
        </p:txBody>
      </p:sp>
      <p:sp>
        <p:nvSpPr>
          <p:cNvPr id="24" name="Rectangle 23"/>
          <p:cNvSpPr/>
          <p:nvPr/>
        </p:nvSpPr>
        <p:spPr>
          <a:xfrm>
            <a:off x="4688640" y="3914810"/>
            <a:ext cx="1687553" cy="1200329"/>
          </a:xfrm>
          <a:prstGeom prst="rect">
            <a:avLst/>
          </a:prstGeom>
        </p:spPr>
        <p:txBody>
          <a:bodyPr wrap="square">
            <a:spAutoFit/>
          </a:bodyPr>
          <a:lstStyle/>
          <a:p>
            <a:pPr algn="ctr"/>
            <a:r>
              <a:rPr lang="en-NZ" b="1" dirty="0" smtClean="0">
                <a:solidFill>
                  <a:srgbClr val="FFFF00"/>
                </a:solidFill>
                <a:effectLst/>
                <a:latin typeface="Script MT Bold" panose="03040602040607080904" pitchFamily="66" charset="0"/>
              </a:rPr>
              <a:t>4. As the larva grows, it sheds its skin. It does this five times.</a:t>
            </a:r>
            <a:endParaRPr lang="en-NZ" b="1" dirty="0">
              <a:solidFill>
                <a:srgbClr val="FFFF00"/>
              </a:solidFill>
              <a:effectLst/>
              <a:latin typeface="Script MT Bold" panose="03040602040607080904" pitchFamily="66" charset="0"/>
            </a:endParaRPr>
          </a:p>
        </p:txBody>
      </p:sp>
      <p:sp>
        <p:nvSpPr>
          <p:cNvPr id="25" name="TextBox 24"/>
          <p:cNvSpPr txBox="1"/>
          <p:nvPr/>
        </p:nvSpPr>
        <p:spPr>
          <a:xfrm>
            <a:off x="6649466" y="3645187"/>
            <a:ext cx="1418543" cy="1477328"/>
          </a:xfrm>
          <a:prstGeom prst="rect">
            <a:avLst/>
          </a:prstGeom>
          <a:noFill/>
        </p:spPr>
        <p:txBody>
          <a:bodyPr wrap="square" rtlCol="0">
            <a:spAutoFit/>
          </a:bodyPr>
          <a:lstStyle/>
          <a:p>
            <a:r>
              <a:rPr lang="en-NZ" b="1" dirty="0" smtClean="0">
                <a:solidFill>
                  <a:srgbClr val="FFFF00"/>
                </a:solidFill>
                <a:effectLst/>
                <a:latin typeface="Script MT Bold" panose="03040602040607080904" pitchFamily="66" charset="0"/>
              </a:rPr>
              <a:t>5. Eight days after hatching, the bee larva is fully grown.</a:t>
            </a:r>
            <a:endParaRPr lang="en-NZ" b="1" dirty="0">
              <a:solidFill>
                <a:srgbClr val="FFFF00"/>
              </a:solidFill>
              <a:effectLst/>
              <a:latin typeface="Script MT Bold" panose="03040602040607080904" pitchFamily="66" charset="0"/>
            </a:endParaRPr>
          </a:p>
        </p:txBody>
      </p:sp>
      <p:sp>
        <p:nvSpPr>
          <p:cNvPr id="26" name="Rectangle 25"/>
          <p:cNvSpPr/>
          <p:nvPr/>
        </p:nvSpPr>
        <p:spPr>
          <a:xfrm>
            <a:off x="8570324" y="3776310"/>
            <a:ext cx="1762719" cy="1477328"/>
          </a:xfrm>
          <a:prstGeom prst="rect">
            <a:avLst/>
          </a:prstGeom>
        </p:spPr>
        <p:txBody>
          <a:bodyPr wrap="square">
            <a:spAutoFit/>
          </a:bodyPr>
          <a:lstStyle/>
          <a:p>
            <a:pPr algn="ctr"/>
            <a:r>
              <a:rPr lang="en-NZ" b="1" dirty="0" smtClean="0">
                <a:solidFill>
                  <a:srgbClr val="FFFF00"/>
                </a:solidFill>
                <a:effectLst/>
                <a:latin typeface="Script MT Bold" panose="03040602040607080904" pitchFamily="66" charset="0"/>
              </a:rPr>
              <a:t>6. The larva cannot feed anymore and it starts to change into a pupa.</a:t>
            </a:r>
            <a:endParaRPr lang="en-NZ" b="1" dirty="0">
              <a:solidFill>
                <a:srgbClr val="FFFF00"/>
              </a:solidFill>
              <a:effectLst/>
              <a:latin typeface="Script MT Bold" panose="03040602040607080904" pitchFamily="66" charset="0"/>
            </a:endParaRPr>
          </a:p>
        </p:txBody>
      </p:sp>
      <p:sp>
        <p:nvSpPr>
          <p:cNvPr id="27" name="TextBox 26"/>
          <p:cNvSpPr txBox="1"/>
          <p:nvPr/>
        </p:nvSpPr>
        <p:spPr>
          <a:xfrm>
            <a:off x="10424351" y="3731511"/>
            <a:ext cx="1571337" cy="1754326"/>
          </a:xfrm>
          <a:prstGeom prst="rect">
            <a:avLst/>
          </a:prstGeom>
          <a:noFill/>
        </p:spPr>
        <p:txBody>
          <a:bodyPr wrap="square" rtlCol="0">
            <a:spAutoFit/>
          </a:bodyPr>
          <a:lstStyle/>
          <a:p>
            <a:r>
              <a:rPr lang="en-NZ" b="1" dirty="0">
                <a:solidFill>
                  <a:srgbClr val="FFFF00"/>
                </a:solidFill>
                <a:latin typeface="Script MT Bold" panose="03040602040607080904" pitchFamily="66" charset="0"/>
              </a:rPr>
              <a:t>7</a:t>
            </a:r>
            <a:r>
              <a:rPr lang="en-NZ" b="1" dirty="0" smtClean="0">
                <a:solidFill>
                  <a:srgbClr val="FFFF00"/>
                </a:solidFill>
                <a:effectLst/>
                <a:latin typeface="Script MT Bold" panose="03040602040607080904" pitchFamily="66" charset="0"/>
              </a:rPr>
              <a:t>. When it's about three to four weeks old, the bee will leave the hive.</a:t>
            </a:r>
          </a:p>
          <a:p>
            <a:endParaRPr lang="en-NZ" dirty="0">
              <a:solidFill>
                <a:srgbClr val="FFFF00"/>
              </a:solidFill>
            </a:endParaRPr>
          </a:p>
        </p:txBody>
      </p:sp>
      <p:sp>
        <p:nvSpPr>
          <p:cNvPr id="28" name="Curved Down Arrow 27"/>
          <p:cNvSpPr/>
          <p:nvPr/>
        </p:nvSpPr>
        <p:spPr>
          <a:xfrm rot="10800000">
            <a:off x="666426" y="2509613"/>
            <a:ext cx="10801780" cy="873074"/>
          </a:xfrm>
          <a:prstGeom prst="curvedDownArrow">
            <a:avLst>
              <a:gd name="adj1" fmla="val 34374"/>
              <a:gd name="adj2" fmla="val 87547"/>
              <a:gd name="adj3" fmla="val 356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pic>
        <p:nvPicPr>
          <p:cNvPr id="29" name="Picture 28"/>
          <p:cNvPicPr>
            <a:picLocks noChangeAspect="1"/>
          </p:cNvPicPr>
          <p:nvPr/>
        </p:nvPicPr>
        <p:blipFill>
          <a:blip r:embed="rId14"/>
          <a:stretch>
            <a:fillRect/>
          </a:stretch>
        </p:blipFill>
        <p:spPr>
          <a:xfrm>
            <a:off x="754007" y="5362795"/>
            <a:ext cx="1204866" cy="1297549"/>
          </a:xfrm>
          <a:prstGeom prst="rect">
            <a:avLst/>
          </a:prstGeom>
        </p:spPr>
      </p:pic>
      <p:sp>
        <p:nvSpPr>
          <p:cNvPr id="30" name="Oval Callout 29"/>
          <p:cNvSpPr/>
          <p:nvPr/>
        </p:nvSpPr>
        <p:spPr>
          <a:xfrm>
            <a:off x="2535979" y="5027153"/>
            <a:ext cx="4935029" cy="1742861"/>
          </a:xfrm>
          <a:prstGeom prst="wedgeEllipseCallout">
            <a:avLst>
              <a:gd name="adj1" fmla="val -68597"/>
              <a:gd name="adj2" fmla="val 480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dirty="0" smtClean="0">
                <a:solidFill>
                  <a:schemeClr val="tx1"/>
                </a:solidFill>
                <a:latin typeface="Script MT Bold" panose="03040602040607080904" pitchFamily="66" charset="0"/>
              </a:rPr>
              <a:t>DID YOU KNOW THAT….</a:t>
            </a:r>
            <a:endParaRPr lang="en-NZ" dirty="0">
              <a:solidFill>
                <a:schemeClr val="tx1"/>
              </a:solidFill>
              <a:latin typeface="Script MT Bold" panose="03040602040607080904" pitchFamily="66" charset="0"/>
            </a:endParaRPr>
          </a:p>
          <a:p>
            <a:r>
              <a:rPr lang="en-NZ" dirty="0" smtClean="0">
                <a:solidFill>
                  <a:schemeClr val="tx1"/>
                </a:solidFill>
                <a:latin typeface="Script MT Bold" panose="03040602040607080904" pitchFamily="66" charset="0"/>
              </a:rPr>
              <a:t>A bee’s wings beat 190 times a second, that’s 11,400 times a minute!</a:t>
            </a:r>
            <a:endParaRPr lang="en-NZ" dirty="0">
              <a:solidFill>
                <a:schemeClr val="tx1"/>
              </a:solidFill>
              <a:latin typeface="Script MT Bold" panose="03040602040607080904" pitchFamily="66" charset="0"/>
            </a:endParaRPr>
          </a:p>
        </p:txBody>
      </p:sp>
    </p:spTree>
    <p:extLst>
      <p:ext uri="{BB962C8B-B14F-4D97-AF65-F5344CB8AC3E}">
        <p14:creationId xmlns:p14="http://schemas.microsoft.com/office/powerpoint/2010/main" val="1077951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chimes.wav"/>
          </p:stSnd>
        </p:sndAc>
      </p:transition>
    </mc:Choice>
    <mc:Fallback xmlns="">
      <p:transition spd="slow">
        <p:fade/>
        <p:sndAc>
          <p:stSnd>
            <p:snd r:embed="rId1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Effect transition="in" filter="wipe(down)">
                                      <p:cBhvr>
                                        <p:cTn id="25" dur="580">
                                          <p:stCondLst>
                                            <p:cond delay="0"/>
                                          </p:stCondLst>
                                        </p:cTn>
                                        <p:tgtEl>
                                          <p:spTgt spid="19">
                                            <p:txEl>
                                              <p:pRg st="1" end="1"/>
                                            </p:txEl>
                                          </p:spTgt>
                                        </p:tgtEl>
                                      </p:cBhvr>
                                    </p:animEffect>
                                    <p:anim calcmode="lin" valueType="num">
                                      <p:cBhvr>
                                        <p:cTn id="26" dur="1822" tmFilter="0,0; 0.14,0.36; 0.43,0.73; 0.71,0.91; 1.0,1.0">
                                          <p:stCondLst>
                                            <p:cond delay="0"/>
                                          </p:stCondLst>
                                        </p:cTn>
                                        <p:tgtEl>
                                          <p:spTgt spid="19">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9">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9">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9">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9">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9">
                                            <p:txEl>
                                              <p:pRg st="1" end="1"/>
                                            </p:txEl>
                                          </p:spTgt>
                                        </p:tgtEl>
                                      </p:cBhvr>
                                      <p:to x="100000" y="60000"/>
                                    </p:animScale>
                                    <p:animScale>
                                      <p:cBhvr>
                                        <p:cTn id="32" dur="166" decel="50000">
                                          <p:stCondLst>
                                            <p:cond delay="676"/>
                                          </p:stCondLst>
                                        </p:cTn>
                                        <p:tgtEl>
                                          <p:spTgt spid="19">
                                            <p:txEl>
                                              <p:pRg st="1" end="1"/>
                                            </p:txEl>
                                          </p:spTgt>
                                        </p:tgtEl>
                                      </p:cBhvr>
                                      <p:to x="100000" y="100000"/>
                                    </p:animScale>
                                    <p:animScale>
                                      <p:cBhvr>
                                        <p:cTn id="33" dur="26">
                                          <p:stCondLst>
                                            <p:cond delay="1312"/>
                                          </p:stCondLst>
                                        </p:cTn>
                                        <p:tgtEl>
                                          <p:spTgt spid="19">
                                            <p:txEl>
                                              <p:pRg st="1" end="1"/>
                                            </p:txEl>
                                          </p:spTgt>
                                        </p:tgtEl>
                                      </p:cBhvr>
                                      <p:to x="100000" y="80000"/>
                                    </p:animScale>
                                    <p:animScale>
                                      <p:cBhvr>
                                        <p:cTn id="34" dur="166" decel="50000">
                                          <p:stCondLst>
                                            <p:cond delay="1338"/>
                                          </p:stCondLst>
                                        </p:cTn>
                                        <p:tgtEl>
                                          <p:spTgt spid="19">
                                            <p:txEl>
                                              <p:pRg st="1" end="1"/>
                                            </p:txEl>
                                          </p:spTgt>
                                        </p:tgtEl>
                                      </p:cBhvr>
                                      <p:to x="100000" y="100000"/>
                                    </p:animScale>
                                    <p:animScale>
                                      <p:cBhvr>
                                        <p:cTn id="35" dur="26">
                                          <p:stCondLst>
                                            <p:cond delay="1642"/>
                                          </p:stCondLst>
                                        </p:cTn>
                                        <p:tgtEl>
                                          <p:spTgt spid="19">
                                            <p:txEl>
                                              <p:pRg st="1" end="1"/>
                                            </p:txEl>
                                          </p:spTgt>
                                        </p:tgtEl>
                                      </p:cBhvr>
                                      <p:to x="100000" y="90000"/>
                                    </p:animScale>
                                    <p:animScale>
                                      <p:cBhvr>
                                        <p:cTn id="36" dur="166" decel="50000">
                                          <p:stCondLst>
                                            <p:cond delay="1668"/>
                                          </p:stCondLst>
                                        </p:cTn>
                                        <p:tgtEl>
                                          <p:spTgt spid="19">
                                            <p:txEl>
                                              <p:pRg st="1" end="1"/>
                                            </p:txEl>
                                          </p:spTgt>
                                        </p:tgtEl>
                                      </p:cBhvr>
                                      <p:to x="100000" y="100000"/>
                                    </p:animScale>
                                    <p:animScale>
                                      <p:cBhvr>
                                        <p:cTn id="37" dur="26">
                                          <p:stCondLst>
                                            <p:cond delay="1808"/>
                                          </p:stCondLst>
                                        </p:cTn>
                                        <p:tgtEl>
                                          <p:spTgt spid="19">
                                            <p:txEl>
                                              <p:pRg st="1" end="1"/>
                                            </p:txEl>
                                          </p:spTgt>
                                        </p:tgtEl>
                                      </p:cBhvr>
                                      <p:to x="100000" y="95000"/>
                                    </p:animScale>
                                    <p:animScale>
                                      <p:cBhvr>
                                        <p:cTn id="38" dur="166" decel="50000">
                                          <p:stCondLst>
                                            <p:cond delay="1834"/>
                                          </p:stCondLst>
                                        </p:cTn>
                                        <p:tgtEl>
                                          <p:spTgt spid="19">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animEffect transition="in" filter="wipe(down)">
                                      <p:cBhvr>
                                        <p:cTn id="43" dur="580">
                                          <p:stCondLst>
                                            <p:cond delay="0"/>
                                          </p:stCondLst>
                                        </p:cTn>
                                        <p:tgtEl>
                                          <p:spTgt spid="20">
                                            <p:txEl>
                                              <p:pRg st="0" end="0"/>
                                            </p:txEl>
                                          </p:spTgt>
                                        </p:tgtEl>
                                      </p:cBhvr>
                                    </p:animEffect>
                                    <p:anim calcmode="lin" valueType="num">
                                      <p:cBhvr>
                                        <p:cTn id="44" dur="1822" tmFilter="0,0; 0.14,0.36; 0.43,0.73; 0.71,0.91; 1.0,1.0">
                                          <p:stCondLst>
                                            <p:cond delay="0"/>
                                          </p:stCondLst>
                                        </p:cTn>
                                        <p:tgtEl>
                                          <p:spTgt spid="20">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0">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0">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0">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0">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0">
                                            <p:txEl>
                                              <p:pRg st="0" end="0"/>
                                            </p:txEl>
                                          </p:spTgt>
                                        </p:tgtEl>
                                      </p:cBhvr>
                                      <p:to x="100000" y="60000"/>
                                    </p:animScale>
                                    <p:animScale>
                                      <p:cBhvr>
                                        <p:cTn id="50" dur="166" decel="50000">
                                          <p:stCondLst>
                                            <p:cond delay="676"/>
                                          </p:stCondLst>
                                        </p:cTn>
                                        <p:tgtEl>
                                          <p:spTgt spid="20">
                                            <p:txEl>
                                              <p:pRg st="0" end="0"/>
                                            </p:txEl>
                                          </p:spTgt>
                                        </p:tgtEl>
                                      </p:cBhvr>
                                      <p:to x="100000" y="100000"/>
                                    </p:animScale>
                                    <p:animScale>
                                      <p:cBhvr>
                                        <p:cTn id="51" dur="26">
                                          <p:stCondLst>
                                            <p:cond delay="1312"/>
                                          </p:stCondLst>
                                        </p:cTn>
                                        <p:tgtEl>
                                          <p:spTgt spid="20">
                                            <p:txEl>
                                              <p:pRg st="0" end="0"/>
                                            </p:txEl>
                                          </p:spTgt>
                                        </p:tgtEl>
                                      </p:cBhvr>
                                      <p:to x="100000" y="80000"/>
                                    </p:animScale>
                                    <p:animScale>
                                      <p:cBhvr>
                                        <p:cTn id="52" dur="166" decel="50000">
                                          <p:stCondLst>
                                            <p:cond delay="1338"/>
                                          </p:stCondLst>
                                        </p:cTn>
                                        <p:tgtEl>
                                          <p:spTgt spid="20">
                                            <p:txEl>
                                              <p:pRg st="0" end="0"/>
                                            </p:txEl>
                                          </p:spTgt>
                                        </p:tgtEl>
                                      </p:cBhvr>
                                      <p:to x="100000" y="100000"/>
                                    </p:animScale>
                                    <p:animScale>
                                      <p:cBhvr>
                                        <p:cTn id="53" dur="26">
                                          <p:stCondLst>
                                            <p:cond delay="1642"/>
                                          </p:stCondLst>
                                        </p:cTn>
                                        <p:tgtEl>
                                          <p:spTgt spid="20">
                                            <p:txEl>
                                              <p:pRg st="0" end="0"/>
                                            </p:txEl>
                                          </p:spTgt>
                                        </p:tgtEl>
                                      </p:cBhvr>
                                      <p:to x="100000" y="90000"/>
                                    </p:animScale>
                                    <p:animScale>
                                      <p:cBhvr>
                                        <p:cTn id="54" dur="166" decel="50000">
                                          <p:stCondLst>
                                            <p:cond delay="1668"/>
                                          </p:stCondLst>
                                        </p:cTn>
                                        <p:tgtEl>
                                          <p:spTgt spid="20">
                                            <p:txEl>
                                              <p:pRg st="0" end="0"/>
                                            </p:txEl>
                                          </p:spTgt>
                                        </p:tgtEl>
                                      </p:cBhvr>
                                      <p:to x="100000" y="100000"/>
                                    </p:animScale>
                                    <p:animScale>
                                      <p:cBhvr>
                                        <p:cTn id="55" dur="26">
                                          <p:stCondLst>
                                            <p:cond delay="1808"/>
                                          </p:stCondLst>
                                        </p:cTn>
                                        <p:tgtEl>
                                          <p:spTgt spid="20">
                                            <p:txEl>
                                              <p:pRg st="0" end="0"/>
                                            </p:txEl>
                                          </p:spTgt>
                                        </p:tgtEl>
                                      </p:cBhvr>
                                      <p:to x="100000" y="95000"/>
                                    </p:animScale>
                                    <p:animScale>
                                      <p:cBhvr>
                                        <p:cTn id="56" dur="166" decel="50000">
                                          <p:stCondLst>
                                            <p:cond delay="1834"/>
                                          </p:stCondLst>
                                        </p:cTn>
                                        <p:tgtEl>
                                          <p:spTgt spid="20">
                                            <p:txEl>
                                              <p:pRg st="0" end="0"/>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2">
                                            <p:txEl>
                                              <p:pRg st="0" end="0"/>
                                            </p:txEl>
                                          </p:spTgt>
                                        </p:tgtEl>
                                        <p:attrNameLst>
                                          <p:attrName>style.visibility</p:attrName>
                                        </p:attrNameLst>
                                      </p:cBhvr>
                                      <p:to>
                                        <p:strVal val="visible"/>
                                      </p:to>
                                    </p:set>
                                    <p:animEffect transition="in" filter="wipe(down)">
                                      <p:cBhvr>
                                        <p:cTn id="61" dur="580">
                                          <p:stCondLst>
                                            <p:cond delay="0"/>
                                          </p:stCondLst>
                                        </p:cTn>
                                        <p:tgtEl>
                                          <p:spTgt spid="22">
                                            <p:txEl>
                                              <p:pRg st="0" end="0"/>
                                            </p:txEl>
                                          </p:spTgt>
                                        </p:tgtEl>
                                      </p:cBhvr>
                                    </p:animEffect>
                                    <p:anim calcmode="lin" valueType="num">
                                      <p:cBhvr>
                                        <p:cTn id="62" dur="1822" tmFilter="0,0; 0.14,0.36; 0.43,0.73; 0.71,0.91; 1.0,1.0">
                                          <p:stCondLst>
                                            <p:cond delay="0"/>
                                          </p:stCondLst>
                                        </p:cTn>
                                        <p:tgtEl>
                                          <p:spTgt spid="22">
                                            <p:txEl>
                                              <p:pRg st="0" end="0"/>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2">
                                            <p:txEl>
                                              <p:pRg st="0" end="0"/>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2">
                                            <p:txEl>
                                              <p:pRg st="0" end="0"/>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2">
                                            <p:txEl>
                                              <p:pRg st="0" end="0"/>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2">
                                            <p:txEl>
                                              <p:pRg st="0" end="0"/>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2">
                                            <p:txEl>
                                              <p:pRg st="0" end="0"/>
                                            </p:txEl>
                                          </p:spTgt>
                                        </p:tgtEl>
                                      </p:cBhvr>
                                      <p:to x="100000" y="60000"/>
                                    </p:animScale>
                                    <p:animScale>
                                      <p:cBhvr>
                                        <p:cTn id="68" dur="166" decel="50000">
                                          <p:stCondLst>
                                            <p:cond delay="676"/>
                                          </p:stCondLst>
                                        </p:cTn>
                                        <p:tgtEl>
                                          <p:spTgt spid="22">
                                            <p:txEl>
                                              <p:pRg st="0" end="0"/>
                                            </p:txEl>
                                          </p:spTgt>
                                        </p:tgtEl>
                                      </p:cBhvr>
                                      <p:to x="100000" y="100000"/>
                                    </p:animScale>
                                    <p:animScale>
                                      <p:cBhvr>
                                        <p:cTn id="69" dur="26">
                                          <p:stCondLst>
                                            <p:cond delay="1312"/>
                                          </p:stCondLst>
                                        </p:cTn>
                                        <p:tgtEl>
                                          <p:spTgt spid="22">
                                            <p:txEl>
                                              <p:pRg st="0" end="0"/>
                                            </p:txEl>
                                          </p:spTgt>
                                        </p:tgtEl>
                                      </p:cBhvr>
                                      <p:to x="100000" y="80000"/>
                                    </p:animScale>
                                    <p:animScale>
                                      <p:cBhvr>
                                        <p:cTn id="70" dur="166" decel="50000">
                                          <p:stCondLst>
                                            <p:cond delay="1338"/>
                                          </p:stCondLst>
                                        </p:cTn>
                                        <p:tgtEl>
                                          <p:spTgt spid="22">
                                            <p:txEl>
                                              <p:pRg st="0" end="0"/>
                                            </p:txEl>
                                          </p:spTgt>
                                        </p:tgtEl>
                                      </p:cBhvr>
                                      <p:to x="100000" y="100000"/>
                                    </p:animScale>
                                    <p:animScale>
                                      <p:cBhvr>
                                        <p:cTn id="71" dur="26">
                                          <p:stCondLst>
                                            <p:cond delay="1642"/>
                                          </p:stCondLst>
                                        </p:cTn>
                                        <p:tgtEl>
                                          <p:spTgt spid="22">
                                            <p:txEl>
                                              <p:pRg st="0" end="0"/>
                                            </p:txEl>
                                          </p:spTgt>
                                        </p:tgtEl>
                                      </p:cBhvr>
                                      <p:to x="100000" y="90000"/>
                                    </p:animScale>
                                    <p:animScale>
                                      <p:cBhvr>
                                        <p:cTn id="72" dur="166" decel="50000">
                                          <p:stCondLst>
                                            <p:cond delay="1668"/>
                                          </p:stCondLst>
                                        </p:cTn>
                                        <p:tgtEl>
                                          <p:spTgt spid="22">
                                            <p:txEl>
                                              <p:pRg st="0" end="0"/>
                                            </p:txEl>
                                          </p:spTgt>
                                        </p:tgtEl>
                                      </p:cBhvr>
                                      <p:to x="100000" y="100000"/>
                                    </p:animScale>
                                    <p:animScale>
                                      <p:cBhvr>
                                        <p:cTn id="73" dur="26">
                                          <p:stCondLst>
                                            <p:cond delay="1808"/>
                                          </p:stCondLst>
                                        </p:cTn>
                                        <p:tgtEl>
                                          <p:spTgt spid="22">
                                            <p:txEl>
                                              <p:pRg st="0" end="0"/>
                                            </p:txEl>
                                          </p:spTgt>
                                        </p:tgtEl>
                                      </p:cBhvr>
                                      <p:to x="100000" y="95000"/>
                                    </p:animScale>
                                    <p:animScale>
                                      <p:cBhvr>
                                        <p:cTn id="74" dur="166" decel="50000">
                                          <p:stCondLst>
                                            <p:cond delay="1834"/>
                                          </p:stCondLst>
                                        </p:cTn>
                                        <p:tgtEl>
                                          <p:spTgt spid="22">
                                            <p:txEl>
                                              <p:pRg st="0" end="0"/>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wipe(down)">
                                      <p:cBhvr>
                                        <p:cTn id="79" dur="580">
                                          <p:stCondLst>
                                            <p:cond delay="0"/>
                                          </p:stCondLst>
                                        </p:cTn>
                                        <p:tgtEl>
                                          <p:spTgt spid="24">
                                            <p:txEl>
                                              <p:pRg st="0" end="0"/>
                                            </p:txEl>
                                          </p:spTgt>
                                        </p:tgtEl>
                                      </p:cBhvr>
                                    </p:animEffect>
                                    <p:anim calcmode="lin" valueType="num">
                                      <p:cBhvr>
                                        <p:cTn id="80" dur="1822" tmFilter="0,0; 0.14,0.36; 0.43,0.73; 0.71,0.91; 1.0,1.0">
                                          <p:stCondLst>
                                            <p:cond delay="0"/>
                                          </p:stCondLst>
                                        </p:cTn>
                                        <p:tgtEl>
                                          <p:spTgt spid="24">
                                            <p:txEl>
                                              <p:pRg st="0" end="0"/>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4">
                                            <p:txEl>
                                              <p:pRg st="0" end="0"/>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4">
                                            <p:txEl>
                                              <p:pRg st="0" end="0"/>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4">
                                            <p:txEl>
                                              <p:pRg st="0" end="0"/>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4">
                                            <p:txEl>
                                              <p:pRg st="0" end="0"/>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24">
                                            <p:txEl>
                                              <p:pRg st="0" end="0"/>
                                            </p:txEl>
                                          </p:spTgt>
                                        </p:tgtEl>
                                      </p:cBhvr>
                                      <p:to x="100000" y="60000"/>
                                    </p:animScale>
                                    <p:animScale>
                                      <p:cBhvr>
                                        <p:cTn id="86" dur="166" decel="50000">
                                          <p:stCondLst>
                                            <p:cond delay="676"/>
                                          </p:stCondLst>
                                        </p:cTn>
                                        <p:tgtEl>
                                          <p:spTgt spid="24">
                                            <p:txEl>
                                              <p:pRg st="0" end="0"/>
                                            </p:txEl>
                                          </p:spTgt>
                                        </p:tgtEl>
                                      </p:cBhvr>
                                      <p:to x="100000" y="100000"/>
                                    </p:animScale>
                                    <p:animScale>
                                      <p:cBhvr>
                                        <p:cTn id="87" dur="26">
                                          <p:stCondLst>
                                            <p:cond delay="1312"/>
                                          </p:stCondLst>
                                        </p:cTn>
                                        <p:tgtEl>
                                          <p:spTgt spid="24">
                                            <p:txEl>
                                              <p:pRg st="0" end="0"/>
                                            </p:txEl>
                                          </p:spTgt>
                                        </p:tgtEl>
                                      </p:cBhvr>
                                      <p:to x="100000" y="80000"/>
                                    </p:animScale>
                                    <p:animScale>
                                      <p:cBhvr>
                                        <p:cTn id="88" dur="166" decel="50000">
                                          <p:stCondLst>
                                            <p:cond delay="1338"/>
                                          </p:stCondLst>
                                        </p:cTn>
                                        <p:tgtEl>
                                          <p:spTgt spid="24">
                                            <p:txEl>
                                              <p:pRg st="0" end="0"/>
                                            </p:txEl>
                                          </p:spTgt>
                                        </p:tgtEl>
                                      </p:cBhvr>
                                      <p:to x="100000" y="100000"/>
                                    </p:animScale>
                                    <p:animScale>
                                      <p:cBhvr>
                                        <p:cTn id="89" dur="26">
                                          <p:stCondLst>
                                            <p:cond delay="1642"/>
                                          </p:stCondLst>
                                        </p:cTn>
                                        <p:tgtEl>
                                          <p:spTgt spid="24">
                                            <p:txEl>
                                              <p:pRg st="0" end="0"/>
                                            </p:txEl>
                                          </p:spTgt>
                                        </p:tgtEl>
                                      </p:cBhvr>
                                      <p:to x="100000" y="90000"/>
                                    </p:animScale>
                                    <p:animScale>
                                      <p:cBhvr>
                                        <p:cTn id="90" dur="166" decel="50000">
                                          <p:stCondLst>
                                            <p:cond delay="1668"/>
                                          </p:stCondLst>
                                        </p:cTn>
                                        <p:tgtEl>
                                          <p:spTgt spid="24">
                                            <p:txEl>
                                              <p:pRg st="0" end="0"/>
                                            </p:txEl>
                                          </p:spTgt>
                                        </p:tgtEl>
                                      </p:cBhvr>
                                      <p:to x="100000" y="100000"/>
                                    </p:animScale>
                                    <p:animScale>
                                      <p:cBhvr>
                                        <p:cTn id="91" dur="26">
                                          <p:stCondLst>
                                            <p:cond delay="1808"/>
                                          </p:stCondLst>
                                        </p:cTn>
                                        <p:tgtEl>
                                          <p:spTgt spid="24">
                                            <p:txEl>
                                              <p:pRg st="0" end="0"/>
                                            </p:txEl>
                                          </p:spTgt>
                                        </p:tgtEl>
                                      </p:cBhvr>
                                      <p:to x="100000" y="95000"/>
                                    </p:animScale>
                                    <p:animScale>
                                      <p:cBhvr>
                                        <p:cTn id="92" dur="166" decel="50000">
                                          <p:stCondLst>
                                            <p:cond delay="1834"/>
                                          </p:stCondLst>
                                        </p:cTn>
                                        <p:tgtEl>
                                          <p:spTgt spid="24">
                                            <p:txEl>
                                              <p:pRg st="0" end="0"/>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25">
                                            <p:txEl>
                                              <p:pRg st="0" end="0"/>
                                            </p:txEl>
                                          </p:spTgt>
                                        </p:tgtEl>
                                        <p:attrNameLst>
                                          <p:attrName>style.visibility</p:attrName>
                                        </p:attrNameLst>
                                      </p:cBhvr>
                                      <p:to>
                                        <p:strVal val="visible"/>
                                      </p:to>
                                    </p:set>
                                    <p:animEffect transition="in" filter="wipe(down)">
                                      <p:cBhvr>
                                        <p:cTn id="97" dur="580">
                                          <p:stCondLst>
                                            <p:cond delay="0"/>
                                          </p:stCondLst>
                                        </p:cTn>
                                        <p:tgtEl>
                                          <p:spTgt spid="25">
                                            <p:txEl>
                                              <p:pRg st="0" end="0"/>
                                            </p:txEl>
                                          </p:spTgt>
                                        </p:tgtEl>
                                      </p:cBhvr>
                                    </p:animEffect>
                                    <p:anim calcmode="lin" valueType="num">
                                      <p:cBhvr>
                                        <p:cTn id="98" dur="1822" tmFilter="0,0; 0.14,0.36; 0.43,0.73; 0.71,0.91; 1.0,1.0">
                                          <p:stCondLst>
                                            <p:cond delay="0"/>
                                          </p:stCondLst>
                                        </p:cTn>
                                        <p:tgtEl>
                                          <p:spTgt spid="25">
                                            <p:txEl>
                                              <p:pRg st="0" end="0"/>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25">
                                            <p:txEl>
                                              <p:pRg st="0" end="0"/>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25">
                                            <p:txEl>
                                              <p:pRg st="0" end="0"/>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25">
                                            <p:txEl>
                                              <p:pRg st="0" end="0"/>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25">
                                            <p:txEl>
                                              <p:pRg st="0" end="0"/>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25">
                                            <p:txEl>
                                              <p:pRg st="0" end="0"/>
                                            </p:txEl>
                                          </p:spTgt>
                                        </p:tgtEl>
                                      </p:cBhvr>
                                      <p:to x="100000" y="60000"/>
                                    </p:animScale>
                                    <p:animScale>
                                      <p:cBhvr>
                                        <p:cTn id="104" dur="166" decel="50000">
                                          <p:stCondLst>
                                            <p:cond delay="676"/>
                                          </p:stCondLst>
                                        </p:cTn>
                                        <p:tgtEl>
                                          <p:spTgt spid="25">
                                            <p:txEl>
                                              <p:pRg st="0" end="0"/>
                                            </p:txEl>
                                          </p:spTgt>
                                        </p:tgtEl>
                                      </p:cBhvr>
                                      <p:to x="100000" y="100000"/>
                                    </p:animScale>
                                    <p:animScale>
                                      <p:cBhvr>
                                        <p:cTn id="105" dur="26">
                                          <p:stCondLst>
                                            <p:cond delay="1312"/>
                                          </p:stCondLst>
                                        </p:cTn>
                                        <p:tgtEl>
                                          <p:spTgt spid="25">
                                            <p:txEl>
                                              <p:pRg st="0" end="0"/>
                                            </p:txEl>
                                          </p:spTgt>
                                        </p:tgtEl>
                                      </p:cBhvr>
                                      <p:to x="100000" y="80000"/>
                                    </p:animScale>
                                    <p:animScale>
                                      <p:cBhvr>
                                        <p:cTn id="106" dur="166" decel="50000">
                                          <p:stCondLst>
                                            <p:cond delay="1338"/>
                                          </p:stCondLst>
                                        </p:cTn>
                                        <p:tgtEl>
                                          <p:spTgt spid="25">
                                            <p:txEl>
                                              <p:pRg st="0" end="0"/>
                                            </p:txEl>
                                          </p:spTgt>
                                        </p:tgtEl>
                                      </p:cBhvr>
                                      <p:to x="100000" y="100000"/>
                                    </p:animScale>
                                    <p:animScale>
                                      <p:cBhvr>
                                        <p:cTn id="107" dur="26">
                                          <p:stCondLst>
                                            <p:cond delay="1642"/>
                                          </p:stCondLst>
                                        </p:cTn>
                                        <p:tgtEl>
                                          <p:spTgt spid="25">
                                            <p:txEl>
                                              <p:pRg st="0" end="0"/>
                                            </p:txEl>
                                          </p:spTgt>
                                        </p:tgtEl>
                                      </p:cBhvr>
                                      <p:to x="100000" y="90000"/>
                                    </p:animScale>
                                    <p:animScale>
                                      <p:cBhvr>
                                        <p:cTn id="108" dur="166" decel="50000">
                                          <p:stCondLst>
                                            <p:cond delay="1668"/>
                                          </p:stCondLst>
                                        </p:cTn>
                                        <p:tgtEl>
                                          <p:spTgt spid="25">
                                            <p:txEl>
                                              <p:pRg st="0" end="0"/>
                                            </p:txEl>
                                          </p:spTgt>
                                        </p:tgtEl>
                                      </p:cBhvr>
                                      <p:to x="100000" y="100000"/>
                                    </p:animScale>
                                    <p:animScale>
                                      <p:cBhvr>
                                        <p:cTn id="109" dur="26">
                                          <p:stCondLst>
                                            <p:cond delay="1808"/>
                                          </p:stCondLst>
                                        </p:cTn>
                                        <p:tgtEl>
                                          <p:spTgt spid="25">
                                            <p:txEl>
                                              <p:pRg st="0" end="0"/>
                                            </p:txEl>
                                          </p:spTgt>
                                        </p:tgtEl>
                                      </p:cBhvr>
                                      <p:to x="100000" y="95000"/>
                                    </p:animScale>
                                    <p:animScale>
                                      <p:cBhvr>
                                        <p:cTn id="110" dur="166" decel="50000">
                                          <p:stCondLst>
                                            <p:cond delay="1834"/>
                                          </p:stCondLst>
                                        </p:cTn>
                                        <p:tgtEl>
                                          <p:spTgt spid="25">
                                            <p:txEl>
                                              <p:pRg st="0" end="0"/>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26">
                                            <p:txEl>
                                              <p:pRg st="0" end="0"/>
                                            </p:txEl>
                                          </p:spTgt>
                                        </p:tgtEl>
                                        <p:attrNameLst>
                                          <p:attrName>style.visibility</p:attrName>
                                        </p:attrNameLst>
                                      </p:cBhvr>
                                      <p:to>
                                        <p:strVal val="visible"/>
                                      </p:to>
                                    </p:set>
                                    <p:animEffect transition="in" filter="wipe(down)">
                                      <p:cBhvr>
                                        <p:cTn id="115" dur="580">
                                          <p:stCondLst>
                                            <p:cond delay="0"/>
                                          </p:stCondLst>
                                        </p:cTn>
                                        <p:tgtEl>
                                          <p:spTgt spid="26">
                                            <p:txEl>
                                              <p:pRg st="0" end="0"/>
                                            </p:txEl>
                                          </p:spTgt>
                                        </p:tgtEl>
                                      </p:cBhvr>
                                    </p:animEffect>
                                    <p:anim calcmode="lin" valueType="num">
                                      <p:cBhvr>
                                        <p:cTn id="116" dur="1822" tmFilter="0,0; 0.14,0.36; 0.43,0.73; 0.71,0.91; 1.0,1.0">
                                          <p:stCondLst>
                                            <p:cond delay="0"/>
                                          </p:stCondLst>
                                        </p:cTn>
                                        <p:tgtEl>
                                          <p:spTgt spid="26">
                                            <p:txEl>
                                              <p:pRg st="0" end="0"/>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26">
                                            <p:txEl>
                                              <p:pRg st="0" end="0"/>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26">
                                            <p:txEl>
                                              <p:pRg st="0" end="0"/>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26">
                                            <p:txEl>
                                              <p:pRg st="0" end="0"/>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26">
                                            <p:txEl>
                                              <p:pRg st="0" end="0"/>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26">
                                            <p:txEl>
                                              <p:pRg st="0" end="0"/>
                                            </p:txEl>
                                          </p:spTgt>
                                        </p:tgtEl>
                                      </p:cBhvr>
                                      <p:to x="100000" y="60000"/>
                                    </p:animScale>
                                    <p:animScale>
                                      <p:cBhvr>
                                        <p:cTn id="122" dur="166" decel="50000">
                                          <p:stCondLst>
                                            <p:cond delay="676"/>
                                          </p:stCondLst>
                                        </p:cTn>
                                        <p:tgtEl>
                                          <p:spTgt spid="26">
                                            <p:txEl>
                                              <p:pRg st="0" end="0"/>
                                            </p:txEl>
                                          </p:spTgt>
                                        </p:tgtEl>
                                      </p:cBhvr>
                                      <p:to x="100000" y="100000"/>
                                    </p:animScale>
                                    <p:animScale>
                                      <p:cBhvr>
                                        <p:cTn id="123" dur="26">
                                          <p:stCondLst>
                                            <p:cond delay="1312"/>
                                          </p:stCondLst>
                                        </p:cTn>
                                        <p:tgtEl>
                                          <p:spTgt spid="26">
                                            <p:txEl>
                                              <p:pRg st="0" end="0"/>
                                            </p:txEl>
                                          </p:spTgt>
                                        </p:tgtEl>
                                      </p:cBhvr>
                                      <p:to x="100000" y="80000"/>
                                    </p:animScale>
                                    <p:animScale>
                                      <p:cBhvr>
                                        <p:cTn id="124" dur="166" decel="50000">
                                          <p:stCondLst>
                                            <p:cond delay="1338"/>
                                          </p:stCondLst>
                                        </p:cTn>
                                        <p:tgtEl>
                                          <p:spTgt spid="26">
                                            <p:txEl>
                                              <p:pRg st="0" end="0"/>
                                            </p:txEl>
                                          </p:spTgt>
                                        </p:tgtEl>
                                      </p:cBhvr>
                                      <p:to x="100000" y="100000"/>
                                    </p:animScale>
                                    <p:animScale>
                                      <p:cBhvr>
                                        <p:cTn id="125" dur="26">
                                          <p:stCondLst>
                                            <p:cond delay="1642"/>
                                          </p:stCondLst>
                                        </p:cTn>
                                        <p:tgtEl>
                                          <p:spTgt spid="26">
                                            <p:txEl>
                                              <p:pRg st="0" end="0"/>
                                            </p:txEl>
                                          </p:spTgt>
                                        </p:tgtEl>
                                      </p:cBhvr>
                                      <p:to x="100000" y="90000"/>
                                    </p:animScale>
                                    <p:animScale>
                                      <p:cBhvr>
                                        <p:cTn id="126" dur="166" decel="50000">
                                          <p:stCondLst>
                                            <p:cond delay="1668"/>
                                          </p:stCondLst>
                                        </p:cTn>
                                        <p:tgtEl>
                                          <p:spTgt spid="26">
                                            <p:txEl>
                                              <p:pRg st="0" end="0"/>
                                            </p:txEl>
                                          </p:spTgt>
                                        </p:tgtEl>
                                      </p:cBhvr>
                                      <p:to x="100000" y="100000"/>
                                    </p:animScale>
                                    <p:animScale>
                                      <p:cBhvr>
                                        <p:cTn id="127" dur="26">
                                          <p:stCondLst>
                                            <p:cond delay="1808"/>
                                          </p:stCondLst>
                                        </p:cTn>
                                        <p:tgtEl>
                                          <p:spTgt spid="26">
                                            <p:txEl>
                                              <p:pRg st="0" end="0"/>
                                            </p:txEl>
                                          </p:spTgt>
                                        </p:tgtEl>
                                      </p:cBhvr>
                                      <p:to x="100000" y="95000"/>
                                    </p:animScale>
                                    <p:animScale>
                                      <p:cBhvr>
                                        <p:cTn id="128" dur="166" decel="50000">
                                          <p:stCondLst>
                                            <p:cond delay="1834"/>
                                          </p:stCondLst>
                                        </p:cTn>
                                        <p:tgtEl>
                                          <p:spTgt spid="26">
                                            <p:txEl>
                                              <p:pRg st="0" end="0"/>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27">
                                            <p:txEl>
                                              <p:pRg st="0" end="0"/>
                                            </p:txEl>
                                          </p:spTgt>
                                        </p:tgtEl>
                                        <p:attrNameLst>
                                          <p:attrName>style.visibility</p:attrName>
                                        </p:attrNameLst>
                                      </p:cBhvr>
                                      <p:to>
                                        <p:strVal val="visible"/>
                                      </p:to>
                                    </p:set>
                                    <p:animEffect transition="in" filter="wipe(down)">
                                      <p:cBhvr>
                                        <p:cTn id="133" dur="580">
                                          <p:stCondLst>
                                            <p:cond delay="0"/>
                                          </p:stCondLst>
                                        </p:cTn>
                                        <p:tgtEl>
                                          <p:spTgt spid="27">
                                            <p:txEl>
                                              <p:pRg st="0" end="0"/>
                                            </p:txEl>
                                          </p:spTgt>
                                        </p:tgtEl>
                                      </p:cBhvr>
                                    </p:animEffect>
                                    <p:anim calcmode="lin" valueType="num">
                                      <p:cBhvr>
                                        <p:cTn id="134" dur="1822" tmFilter="0,0; 0.14,0.36; 0.43,0.73; 0.71,0.91; 1.0,1.0">
                                          <p:stCondLst>
                                            <p:cond delay="0"/>
                                          </p:stCondLst>
                                        </p:cTn>
                                        <p:tgtEl>
                                          <p:spTgt spid="27">
                                            <p:txEl>
                                              <p:pRg st="0" end="0"/>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27">
                                            <p:txEl>
                                              <p:pRg st="0" end="0"/>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27">
                                            <p:txEl>
                                              <p:pRg st="0" end="0"/>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27">
                                            <p:txEl>
                                              <p:pRg st="0" end="0"/>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27">
                                            <p:txEl>
                                              <p:pRg st="0" end="0"/>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27">
                                            <p:txEl>
                                              <p:pRg st="0" end="0"/>
                                            </p:txEl>
                                          </p:spTgt>
                                        </p:tgtEl>
                                      </p:cBhvr>
                                      <p:to x="100000" y="60000"/>
                                    </p:animScale>
                                    <p:animScale>
                                      <p:cBhvr>
                                        <p:cTn id="140" dur="166" decel="50000">
                                          <p:stCondLst>
                                            <p:cond delay="676"/>
                                          </p:stCondLst>
                                        </p:cTn>
                                        <p:tgtEl>
                                          <p:spTgt spid="27">
                                            <p:txEl>
                                              <p:pRg st="0" end="0"/>
                                            </p:txEl>
                                          </p:spTgt>
                                        </p:tgtEl>
                                      </p:cBhvr>
                                      <p:to x="100000" y="100000"/>
                                    </p:animScale>
                                    <p:animScale>
                                      <p:cBhvr>
                                        <p:cTn id="141" dur="26">
                                          <p:stCondLst>
                                            <p:cond delay="1312"/>
                                          </p:stCondLst>
                                        </p:cTn>
                                        <p:tgtEl>
                                          <p:spTgt spid="27">
                                            <p:txEl>
                                              <p:pRg st="0" end="0"/>
                                            </p:txEl>
                                          </p:spTgt>
                                        </p:tgtEl>
                                      </p:cBhvr>
                                      <p:to x="100000" y="80000"/>
                                    </p:animScale>
                                    <p:animScale>
                                      <p:cBhvr>
                                        <p:cTn id="142" dur="166" decel="50000">
                                          <p:stCondLst>
                                            <p:cond delay="1338"/>
                                          </p:stCondLst>
                                        </p:cTn>
                                        <p:tgtEl>
                                          <p:spTgt spid="27">
                                            <p:txEl>
                                              <p:pRg st="0" end="0"/>
                                            </p:txEl>
                                          </p:spTgt>
                                        </p:tgtEl>
                                      </p:cBhvr>
                                      <p:to x="100000" y="100000"/>
                                    </p:animScale>
                                    <p:animScale>
                                      <p:cBhvr>
                                        <p:cTn id="143" dur="26">
                                          <p:stCondLst>
                                            <p:cond delay="1642"/>
                                          </p:stCondLst>
                                        </p:cTn>
                                        <p:tgtEl>
                                          <p:spTgt spid="27">
                                            <p:txEl>
                                              <p:pRg st="0" end="0"/>
                                            </p:txEl>
                                          </p:spTgt>
                                        </p:tgtEl>
                                      </p:cBhvr>
                                      <p:to x="100000" y="90000"/>
                                    </p:animScale>
                                    <p:animScale>
                                      <p:cBhvr>
                                        <p:cTn id="144" dur="166" decel="50000">
                                          <p:stCondLst>
                                            <p:cond delay="1668"/>
                                          </p:stCondLst>
                                        </p:cTn>
                                        <p:tgtEl>
                                          <p:spTgt spid="27">
                                            <p:txEl>
                                              <p:pRg st="0" end="0"/>
                                            </p:txEl>
                                          </p:spTgt>
                                        </p:tgtEl>
                                      </p:cBhvr>
                                      <p:to x="100000" y="100000"/>
                                    </p:animScale>
                                    <p:animScale>
                                      <p:cBhvr>
                                        <p:cTn id="145" dur="26">
                                          <p:stCondLst>
                                            <p:cond delay="1808"/>
                                          </p:stCondLst>
                                        </p:cTn>
                                        <p:tgtEl>
                                          <p:spTgt spid="27">
                                            <p:txEl>
                                              <p:pRg st="0" end="0"/>
                                            </p:txEl>
                                          </p:spTgt>
                                        </p:tgtEl>
                                      </p:cBhvr>
                                      <p:to x="100000" y="95000"/>
                                    </p:animScale>
                                    <p:animScale>
                                      <p:cBhvr>
                                        <p:cTn id="146" dur="166" decel="50000">
                                          <p:stCondLst>
                                            <p:cond delay="1834"/>
                                          </p:stCondLst>
                                        </p:cTn>
                                        <p:tgtEl>
                                          <p:spTgt spid="27">
                                            <p:txEl>
                                              <p:pRg st="0" end="0"/>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nodeType="clickEffect">
                                  <p:stCondLst>
                                    <p:cond delay="0"/>
                                  </p:stCondLst>
                                  <p:childTnLst>
                                    <p:set>
                                      <p:cBhvr>
                                        <p:cTn id="150" dur="1" fill="hold">
                                          <p:stCondLst>
                                            <p:cond delay="0"/>
                                          </p:stCondLst>
                                        </p:cTn>
                                        <p:tgtEl>
                                          <p:spTgt spid="30">
                                            <p:txEl>
                                              <p:pRg st="0" end="0"/>
                                            </p:txEl>
                                          </p:spTgt>
                                        </p:tgtEl>
                                        <p:attrNameLst>
                                          <p:attrName>style.visibility</p:attrName>
                                        </p:attrNameLst>
                                      </p:cBhvr>
                                      <p:to>
                                        <p:strVal val="visible"/>
                                      </p:to>
                                    </p:set>
                                    <p:animEffect transition="in" filter="wipe(down)">
                                      <p:cBhvr>
                                        <p:cTn id="151" dur="580">
                                          <p:stCondLst>
                                            <p:cond delay="0"/>
                                          </p:stCondLst>
                                        </p:cTn>
                                        <p:tgtEl>
                                          <p:spTgt spid="30">
                                            <p:txEl>
                                              <p:pRg st="0" end="0"/>
                                            </p:txEl>
                                          </p:spTgt>
                                        </p:tgtEl>
                                      </p:cBhvr>
                                    </p:animEffect>
                                    <p:anim calcmode="lin" valueType="num">
                                      <p:cBhvr>
                                        <p:cTn id="152" dur="1822" tmFilter="0,0; 0.14,0.36; 0.43,0.73; 0.71,0.91; 1.0,1.0">
                                          <p:stCondLst>
                                            <p:cond delay="0"/>
                                          </p:stCondLst>
                                        </p:cTn>
                                        <p:tgtEl>
                                          <p:spTgt spid="30">
                                            <p:txEl>
                                              <p:pRg st="0" end="0"/>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0">
                                            <p:txEl>
                                              <p:pRg st="0" end="0"/>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0">
                                            <p:txEl>
                                              <p:pRg st="0" end="0"/>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0">
                                            <p:txEl>
                                              <p:pRg st="0" end="0"/>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0">
                                            <p:txEl>
                                              <p:pRg st="0" end="0"/>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0">
                                            <p:txEl>
                                              <p:pRg st="0" end="0"/>
                                            </p:txEl>
                                          </p:spTgt>
                                        </p:tgtEl>
                                      </p:cBhvr>
                                      <p:to x="100000" y="60000"/>
                                    </p:animScale>
                                    <p:animScale>
                                      <p:cBhvr>
                                        <p:cTn id="158" dur="166" decel="50000">
                                          <p:stCondLst>
                                            <p:cond delay="676"/>
                                          </p:stCondLst>
                                        </p:cTn>
                                        <p:tgtEl>
                                          <p:spTgt spid="30">
                                            <p:txEl>
                                              <p:pRg st="0" end="0"/>
                                            </p:txEl>
                                          </p:spTgt>
                                        </p:tgtEl>
                                      </p:cBhvr>
                                      <p:to x="100000" y="100000"/>
                                    </p:animScale>
                                    <p:animScale>
                                      <p:cBhvr>
                                        <p:cTn id="159" dur="26">
                                          <p:stCondLst>
                                            <p:cond delay="1312"/>
                                          </p:stCondLst>
                                        </p:cTn>
                                        <p:tgtEl>
                                          <p:spTgt spid="30">
                                            <p:txEl>
                                              <p:pRg st="0" end="0"/>
                                            </p:txEl>
                                          </p:spTgt>
                                        </p:tgtEl>
                                      </p:cBhvr>
                                      <p:to x="100000" y="80000"/>
                                    </p:animScale>
                                    <p:animScale>
                                      <p:cBhvr>
                                        <p:cTn id="160" dur="166" decel="50000">
                                          <p:stCondLst>
                                            <p:cond delay="1338"/>
                                          </p:stCondLst>
                                        </p:cTn>
                                        <p:tgtEl>
                                          <p:spTgt spid="30">
                                            <p:txEl>
                                              <p:pRg st="0" end="0"/>
                                            </p:txEl>
                                          </p:spTgt>
                                        </p:tgtEl>
                                      </p:cBhvr>
                                      <p:to x="100000" y="100000"/>
                                    </p:animScale>
                                    <p:animScale>
                                      <p:cBhvr>
                                        <p:cTn id="161" dur="26">
                                          <p:stCondLst>
                                            <p:cond delay="1642"/>
                                          </p:stCondLst>
                                        </p:cTn>
                                        <p:tgtEl>
                                          <p:spTgt spid="30">
                                            <p:txEl>
                                              <p:pRg st="0" end="0"/>
                                            </p:txEl>
                                          </p:spTgt>
                                        </p:tgtEl>
                                      </p:cBhvr>
                                      <p:to x="100000" y="90000"/>
                                    </p:animScale>
                                    <p:animScale>
                                      <p:cBhvr>
                                        <p:cTn id="162" dur="166" decel="50000">
                                          <p:stCondLst>
                                            <p:cond delay="1668"/>
                                          </p:stCondLst>
                                        </p:cTn>
                                        <p:tgtEl>
                                          <p:spTgt spid="30">
                                            <p:txEl>
                                              <p:pRg st="0" end="0"/>
                                            </p:txEl>
                                          </p:spTgt>
                                        </p:tgtEl>
                                      </p:cBhvr>
                                      <p:to x="100000" y="100000"/>
                                    </p:animScale>
                                    <p:animScale>
                                      <p:cBhvr>
                                        <p:cTn id="163" dur="26">
                                          <p:stCondLst>
                                            <p:cond delay="1808"/>
                                          </p:stCondLst>
                                        </p:cTn>
                                        <p:tgtEl>
                                          <p:spTgt spid="30">
                                            <p:txEl>
                                              <p:pRg st="0" end="0"/>
                                            </p:txEl>
                                          </p:spTgt>
                                        </p:tgtEl>
                                      </p:cBhvr>
                                      <p:to x="100000" y="95000"/>
                                    </p:animScale>
                                    <p:animScale>
                                      <p:cBhvr>
                                        <p:cTn id="164" dur="166" decel="50000">
                                          <p:stCondLst>
                                            <p:cond delay="1834"/>
                                          </p:stCondLst>
                                        </p:cTn>
                                        <p:tgtEl>
                                          <p:spTgt spid="30">
                                            <p:txEl>
                                              <p:pRg st="0" end="0"/>
                                            </p:txEl>
                                          </p:spTgt>
                                        </p:tgtEl>
                                      </p:cBhvr>
                                      <p:to x="100000" y="100000"/>
                                    </p:animScale>
                                  </p:childTnLst>
                                </p:cTn>
                              </p:par>
                              <p:par>
                                <p:cTn id="165" presetID="26" presetClass="entr" presetSubtype="0" fill="hold" nodeType="withEffect">
                                  <p:stCondLst>
                                    <p:cond delay="0"/>
                                  </p:stCondLst>
                                  <p:childTnLst>
                                    <p:set>
                                      <p:cBhvr>
                                        <p:cTn id="166" dur="1" fill="hold">
                                          <p:stCondLst>
                                            <p:cond delay="0"/>
                                          </p:stCondLst>
                                        </p:cTn>
                                        <p:tgtEl>
                                          <p:spTgt spid="30">
                                            <p:txEl>
                                              <p:pRg st="1" end="1"/>
                                            </p:txEl>
                                          </p:spTgt>
                                        </p:tgtEl>
                                        <p:attrNameLst>
                                          <p:attrName>style.visibility</p:attrName>
                                        </p:attrNameLst>
                                      </p:cBhvr>
                                      <p:to>
                                        <p:strVal val="visible"/>
                                      </p:to>
                                    </p:set>
                                    <p:animEffect transition="in" filter="wipe(down)">
                                      <p:cBhvr>
                                        <p:cTn id="167" dur="580">
                                          <p:stCondLst>
                                            <p:cond delay="0"/>
                                          </p:stCondLst>
                                        </p:cTn>
                                        <p:tgtEl>
                                          <p:spTgt spid="30">
                                            <p:txEl>
                                              <p:pRg st="1" end="1"/>
                                            </p:txEl>
                                          </p:spTgt>
                                        </p:tgtEl>
                                      </p:cBhvr>
                                    </p:animEffect>
                                    <p:anim calcmode="lin" valueType="num">
                                      <p:cBhvr>
                                        <p:cTn id="168" dur="1822" tmFilter="0,0; 0.14,0.36; 0.43,0.73; 0.71,0.91; 1.0,1.0">
                                          <p:stCondLst>
                                            <p:cond delay="0"/>
                                          </p:stCondLst>
                                        </p:cTn>
                                        <p:tgtEl>
                                          <p:spTgt spid="30">
                                            <p:txEl>
                                              <p:pRg st="1" end="1"/>
                                            </p:txEl>
                                          </p:spTgt>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30">
                                            <p:txEl>
                                              <p:pRg st="1" end="1"/>
                                            </p:txEl>
                                          </p:spTgt>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30">
                                            <p:txEl>
                                              <p:pRg st="1" end="1"/>
                                            </p:txEl>
                                          </p:spTgt>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30">
                                            <p:txEl>
                                              <p:pRg st="1" end="1"/>
                                            </p:txEl>
                                          </p:spTgt>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30">
                                            <p:txEl>
                                              <p:pRg st="1" end="1"/>
                                            </p:txEl>
                                          </p:spTgt>
                                        </p:tgtEl>
                                        <p:attrNameLst>
                                          <p:attrName>ppt_y</p:attrName>
                                        </p:attrNameLst>
                                      </p:cBhvr>
                                      <p:tavLst>
                                        <p:tav tm="0" fmla="#ppt_y-sin(pi*$)/81">
                                          <p:val>
                                            <p:fltVal val="0"/>
                                          </p:val>
                                        </p:tav>
                                        <p:tav tm="100000">
                                          <p:val>
                                            <p:fltVal val="1"/>
                                          </p:val>
                                        </p:tav>
                                      </p:tavLst>
                                    </p:anim>
                                    <p:animScale>
                                      <p:cBhvr>
                                        <p:cTn id="173" dur="26">
                                          <p:stCondLst>
                                            <p:cond delay="650"/>
                                          </p:stCondLst>
                                        </p:cTn>
                                        <p:tgtEl>
                                          <p:spTgt spid="30">
                                            <p:txEl>
                                              <p:pRg st="1" end="1"/>
                                            </p:txEl>
                                          </p:spTgt>
                                        </p:tgtEl>
                                      </p:cBhvr>
                                      <p:to x="100000" y="60000"/>
                                    </p:animScale>
                                    <p:animScale>
                                      <p:cBhvr>
                                        <p:cTn id="174" dur="166" decel="50000">
                                          <p:stCondLst>
                                            <p:cond delay="676"/>
                                          </p:stCondLst>
                                        </p:cTn>
                                        <p:tgtEl>
                                          <p:spTgt spid="30">
                                            <p:txEl>
                                              <p:pRg st="1" end="1"/>
                                            </p:txEl>
                                          </p:spTgt>
                                        </p:tgtEl>
                                      </p:cBhvr>
                                      <p:to x="100000" y="100000"/>
                                    </p:animScale>
                                    <p:animScale>
                                      <p:cBhvr>
                                        <p:cTn id="175" dur="26">
                                          <p:stCondLst>
                                            <p:cond delay="1312"/>
                                          </p:stCondLst>
                                        </p:cTn>
                                        <p:tgtEl>
                                          <p:spTgt spid="30">
                                            <p:txEl>
                                              <p:pRg st="1" end="1"/>
                                            </p:txEl>
                                          </p:spTgt>
                                        </p:tgtEl>
                                      </p:cBhvr>
                                      <p:to x="100000" y="80000"/>
                                    </p:animScale>
                                    <p:animScale>
                                      <p:cBhvr>
                                        <p:cTn id="176" dur="166" decel="50000">
                                          <p:stCondLst>
                                            <p:cond delay="1338"/>
                                          </p:stCondLst>
                                        </p:cTn>
                                        <p:tgtEl>
                                          <p:spTgt spid="30">
                                            <p:txEl>
                                              <p:pRg st="1" end="1"/>
                                            </p:txEl>
                                          </p:spTgt>
                                        </p:tgtEl>
                                      </p:cBhvr>
                                      <p:to x="100000" y="100000"/>
                                    </p:animScale>
                                    <p:animScale>
                                      <p:cBhvr>
                                        <p:cTn id="177" dur="26">
                                          <p:stCondLst>
                                            <p:cond delay="1642"/>
                                          </p:stCondLst>
                                        </p:cTn>
                                        <p:tgtEl>
                                          <p:spTgt spid="30">
                                            <p:txEl>
                                              <p:pRg st="1" end="1"/>
                                            </p:txEl>
                                          </p:spTgt>
                                        </p:tgtEl>
                                      </p:cBhvr>
                                      <p:to x="100000" y="90000"/>
                                    </p:animScale>
                                    <p:animScale>
                                      <p:cBhvr>
                                        <p:cTn id="178" dur="166" decel="50000">
                                          <p:stCondLst>
                                            <p:cond delay="1668"/>
                                          </p:stCondLst>
                                        </p:cTn>
                                        <p:tgtEl>
                                          <p:spTgt spid="30">
                                            <p:txEl>
                                              <p:pRg st="1" end="1"/>
                                            </p:txEl>
                                          </p:spTgt>
                                        </p:tgtEl>
                                      </p:cBhvr>
                                      <p:to x="100000" y="100000"/>
                                    </p:animScale>
                                    <p:animScale>
                                      <p:cBhvr>
                                        <p:cTn id="179" dur="26">
                                          <p:stCondLst>
                                            <p:cond delay="1808"/>
                                          </p:stCondLst>
                                        </p:cTn>
                                        <p:tgtEl>
                                          <p:spTgt spid="30">
                                            <p:txEl>
                                              <p:pRg st="1" end="1"/>
                                            </p:txEl>
                                          </p:spTgt>
                                        </p:tgtEl>
                                      </p:cBhvr>
                                      <p:to x="100000" y="95000"/>
                                    </p:animScale>
                                    <p:animScale>
                                      <p:cBhvr>
                                        <p:cTn id="180" dur="166" decel="50000">
                                          <p:stCondLst>
                                            <p:cond delay="1834"/>
                                          </p:stCondLst>
                                        </p:cTn>
                                        <p:tgtEl>
                                          <p:spTgt spid="30">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39775" y="104775"/>
            <a:ext cx="10515600" cy="1325563"/>
          </a:xfrm>
        </p:spPr>
        <p:txBody>
          <a:bodyPr>
            <a:noAutofit/>
          </a:bodyPr>
          <a:lstStyle/>
          <a:p>
            <a:r>
              <a:rPr lang="en-NZ" sz="6600" dirty="0" smtClean="0">
                <a:solidFill>
                  <a:srgbClr val="FFFF00"/>
                </a:solidFill>
                <a:latin typeface="Script MT Bold" panose="03040602040607080904" pitchFamily="66" charset="0"/>
              </a:rPr>
              <a:t>Pros about having bee hives in your school!!!</a:t>
            </a:r>
            <a:endParaRPr lang="en-NZ" sz="6600" dirty="0">
              <a:solidFill>
                <a:srgbClr val="FFFF00"/>
              </a:solidFill>
              <a:latin typeface="Script MT Bold" panose="03040602040607080904" pitchFamily="66" charset="0"/>
            </a:endParaRPr>
          </a:p>
        </p:txBody>
      </p:sp>
      <p:sp>
        <p:nvSpPr>
          <p:cNvPr id="5" name="Text Placeholder 4"/>
          <p:cNvSpPr>
            <a:spLocks noGrp="1"/>
          </p:cNvSpPr>
          <p:nvPr>
            <p:ph type="body" idx="1"/>
          </p:nvPr>
        </p:nvSpPr>
        <p:spPr/>
        <p:txBody>
          <a:bodyPr>
            <a:noAutofit/>
          </a:bodyPr>
          <a:lstStyle/>
          <a:p>
            <a:r>
              <a:rPr lang="en-NZ" sz="5400" dirty="0" smtClean="0">
                <a:solidFill>
                  <a:srgbClr val="FFFF00"/>
                </a:solidFill>
                <a:latin typeface="Script MT Bold" panose="03040602040607080904" pitchFamily="66" charset="0"/>
              </a:rPr>
              <a:t>Pros</a:t>
            </a:r>
            <a:endParaRPr lang="en-NZ" sz="5400" dirty="0">
              <a:solidFill>
                <a:srgbClr val="FFFF00"/>
              </a:solidFill>
              <a:latin typeface="Script MT Bold" panose="03040602040607080904" pitchFamily="66" charset="0"/>
            </a:endParaRPr>
          </a:p>
        </p:txBody>
      </p:sp>
      <p:sp>
        <p:nvSpPr>
          <p:cNvPr id="6" name="Content Placeholder 5"/>
          <p:cNvSpPr>
            <a:spLocks noGrp="1"/>
          </p:cNvSpPr>
          <p:nvPr>
            <p:ph sz="half" idx="2"/>
          </p:nvPr>
        </p:nvSpPr>
        <p:spPr/>
        <p:txBody>
          <a:bodyPr>
            <a:noAutofit/>
          </a:bodyPr>
          <a:lstStyle/>
          <a:p>
            <a:r>
              <a:rPr lang="en-NZ" sz="2400" dirty="0" smtClean="0">
                <a:solidFill>
                  <a:srgbClr val="FFFF00"/>
                </a:solidFill>
                <a:latin typeface="Script MT Bold" panose="03040602040607080904" pitchFamily="66" charset="0"/>
              </a:rPr>
              <a:t>Honey for your school.</a:t>
            </a:r>
          </a:p>
          <a:p>
            <a:r>
              <a:rPr lang="en-NZ" sz="2400" dirty="0" smtClean="0">
                <a:solidFill>
                  <a:srgbClr val="FFFF00"/>
                </a:solidFill>
                <a:latin typeface="Script MT Bold" panose="03040602040607080904" pitchFamily="66" charset="0"/>
              </a:rPr>
              <a:t>More bees to pollinate the garden.</a:t>
            </a:r>
          </a:p>
          <a:p>
            <a:r>
              <a:rPr lang="en-NZ" sz="2400" dirty="0" smtClean="0">
                <a:solidFill>
                  <a:srgbClr val="FFFF00"/>
                </a:solidFill>
                <a:latin typeface="Script MT Bold" panose="03040602040607080904" pitchFamily="66" charset="0"/>
              </a:rPr>
              <a:t>More people can come to our school and learn about bees.</a:t>
            </a:r>
          </a:p>
          <a:p>
            <a:r>
              <a:rPr lang="en-NZ" sz="2400" dirty="0" smtClean="0">
                <a:solidFill>
                  <a:srgbClr val="FFFF00"/>
                </a:solidFill>
                <a:latin typeface="Script MT Bold" panose="03040602040607080904" pitchFamily="66" charset="0"/>
              </a:rPr>
              <a:t>Live model for kids to study.</a:t>
            </a:r>
          </a:p>
          <a:p>
            <a:r>
              <a:rPr lang="en-NZ" sz="2400" dirty="0" smtClean="0">
                <a:solidFill>
                  <a:srgbClr val="FFFF00"/>
                </a:solidFill>
                <a:latin typeface="Script MT Bold" panose="03040602040607080904" pitchFamily="66" charset="0"/>
              </a:rPr>
              <a:t>No need to travel around the place to find bee hives.</a:t>
            </a:r>
          </a:p>
          <a:p>
            <a:r>
              <a:rPr lang="en-NZ" sz="2400" dirty="0" smtClean="0">
                <a:solidFill>
                  <a:srgbClr val="FFFF00"/>
                </a:solidFill>
                <a:latin typeface="Script MT Bold" panose="03040602040607080904" pitchFamily="66" charset="0"/>
              </a:rPr>
              <a:t>You can have more connection with the community.</a:t>
            </a:r>
          </a:p>
          <a:p>
            <a:r>
              <a:rPr lang="en-NZ" sz="2400" dirty="0" smtClean="0">
                <a:solidFill>
                  <a:srgbClr val="FFFF00"/>
                </a:solidFill>
                <a:latin typeface="Script MT Bold" panose="03040602040607080904" pitchFamily="66" charset="0"/>
              </a:rPr>
              <a:t>Money from the sale of honey.</a:t>
            </a:r>
            <a:endParaRPr lang="en-NZ" sz="2400" dirty="0">
              <a:solidFill>
                <a:srgbClr val="FFFF00"/>
              </a:solidFill>
              <a:latin typeface="Script MT Bold" panose="03040602040607080904" pitchFamily="66" charset="0"/>
            </a:endParaRPr>
          </a:p>
        </p:txBody>
      </p:sp>
      <p:sp>
        <p:nvSpPr>
          <p:cNvPr id="7" name="Text Placeholder 6"/>
          <p:cNvSpPr>
            <a:spLocks noGrp="1"/>
          </p:cNvSpPr>
          <p:nvPr>
            <p:ph type="body" sz="quarter" idx="3"/>
          </p:nvPr>
        </p:nvSpPr>
        <p:spPr/>
        <p:txBody>
          <a:bodyPr>
            <a:noAutofit/>
          </a:bodyPr>
          <a:lstStyle/>
          <a:p>
            <a:endParaRPr lang="en-NZ" sz="5500" dirty="0">
              <a:solidFill>
                <a:srgbClr val="FFFF00"/>
              </a:solidFill>
            </a:endParaRPr>
          </a:p>
        </p:txBody>
      </p:sp>
      <p:sp>
        <p:nvSpPr>
          <p:cNvPr id="8" name="Content Placeholder 7"/>
          <p:cNvSpPr>
            <a:spLocks noGrp="1"/>
          </p:cNvSpPr>
          <p:nvPr>
            <p:ph sz="quarter" idx="4"/>
          </p:nvPr>
        </p:nvSpPr>
        <p:spPr/>
        <p:txBody>
          <a:bodyPr/>
          <a:lstStyle/>
          <a:p>
            <a:endParaRPr lang="en-NZ" dirty="0"/>
          </a:p>
        </p:txBody>
      </p:sp>
      <p:pic>
        <p:nvPicPr>
          <p:cNvPr id="9" name="Picture 8"/>
          <p:cNvPicPr>
            <a:picLocks noChangeAspect="1"/>
          </p:cNvPicPr>
          <p:nvPr/>
        </p:nvPicPr>
        <p:blipFill>
          <a:blip r:embed="rId3"/>
          <a:stretch>
            <a:fillRect/>
          </a:stretch>
        </p:blipFill>
        <p:spPr>
          <a:xfrm>
            <a:off x="5753873" y="5381960"/>
            <a:ext cx="1204866" cy="1297549"/>
          </a:xfrm>
          <a:prstGeom prst="rect">
            <a:avLst/>
          </a:prstGeom>
        </p:spPr>
      </p:pic>
      <p:sp>
        <p:nvSpPr>
          <p:cNvPr id="10" name="Oval Callout 9"/>
          <p:cNvSpPr/>
          <p:nvPr/>
        </p:nvSpPr>
        <p:spPr>
          <a:xfrm>
            <a:off x="7248894" y="4154462"/>
            <a:ext cx="4943106" cy="2280124"/>
          </a:xfrm>
          <a:prstGeom prst="wedgeEllipseCallout">
            <a:avLst>
              <a:gd name="adj1" fmla="val -59084"/>
              <a:gd name="adj2" fmla="val 3191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400" dirty="0" smtClean="0">
                <a:solidFill>
                  <a:schemeClr val="tx1"/>
                </a:solidFill>
                <a:latin typeface="Script MT Bold" panose="03040602040607080904" pitchFamily="66" charset="0"/>
              </a:rPr>
              <a:t>One bee will only make 1/12 of a teaspoon of honey in its entire life</a:t>
            </a:r>
            <a:endParaRPr lang="en-NZ" sz="2400" dirty="0">
              <a:solidFill>
                <a:schemeClr val="tx1"/>
              </a:solidFill>
              <a:latin typeface="Script MT Bold" panose="03040602040607080904" pitchFamily="66" charset="0"/>
            </a:endParaRPr>
          </a:p>
        </p:txBody>
      </p:sp>
    </p:spTree>
    <p:extLst>
      <p:ext uri="{BB962C8B-B14F-4D97-AF65-F5344CB8AC3E}">
        <p14:creationId xmlns:p14="http://schemas.microsoft.com/office/powerpoint/2010/main" val="4183980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down)">
                                      <p:cBhvr>
                                        <p:cTn id="25" dur="580">
                                          <p:stCondLst>
                                            <p:cond delay="0"/>
                                          </p:stCondLst>
                                        </p:cTn>
                                        <p:tgtEl>
                                          <p:spTgt spid="5">
                                            <p:txEl>
                                              <p:pRg st="0" end="0"/>
                                            </p:txEl>
                                          </p:spTgt>
                                        </p:tgtEl>
                                      </p:cBhvr>
                                    </p:animEffect>
                                    <p:anim calcmode="lin" valueType="num">
                                      <p:cBhvr>
                                        <p:cTn id="26"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0" end="0"/>
                                            </p:txEl>
                                          </p:spTgt>
                                        </p:tgtEl>
                                      </p:cBhvr>
                                      <p:to x="100000" y="60000"/>
                                    </p:animScale>
                                    <p:animScale>
                                      <p:cBhvr>
                                        <p:cTn id="32" dur="166" decel="50000">
                                          <p:stCondLst>
                                            <p:cond delay="676"/>
                                          </p:stCondLst>
                                        </p:cTn>
                                        <p:tgtEl>
                                          <p:spTgt spid="5">
                                            <p:txEl>
                                              <p:pRg st="0" end="0"/>
                                            </p:txEl>
                                          </p:spTgt>
                                        </p:tgtEl>
                                      </p:cBhvr>
                                      <p:to x="100000" y="100000"/>
                                    </p:animScale>
                                    <p:animScale>
                                      <p:cBhvr>
                                        <p:cTn id="33" dur="26">
                                          <p:stCondLst>
                                            <p:cond delay="1312"/>
                                          </p:stCondLst>
                                        </p:cTn>
                                        <p:tgtEl>
                                          <p:spTgt spid="5">
                                            <p:txEl>
                                              <p:pRg st="0" end="0"/>
                                            </p:txEl>
                                          </p:spTgt>
                                        </p:tgtEl>
                                      </p:cBhvr>
                                      <p:to x="100000" y="80000"/>
                                    </p:animScale>
                                    <p:animScale>
                                      <p:cBhvr>
                                        <p:cTn id="34" dur="166" decel="50000">
                                          <p:stCondLst>
                                            <p:cond delay="1338"/>
                                          </p:stCondLst>
                                        </p:cTn>
                                        <p:tgtEl>
                                          <p:spTgt spid="5">
                                            <p:txEl>
                                              <p:pRg st="0" end="0"/>
                                            </p:txEl>
                                          </p:spTgt>
                                        </p:tgtEl>
                                      </p:cBhvr>
                                      <p:to x="100000" y="100000"/>
                                    </p:animScale>
                                    <p:animScale>
                                      <p:cBhvr>
                                        <p:cTn id="35" dur="26">
                                          <p:stCondLst>
                                            <p:cond delay="1642"/>
                                          </p:stCondLst>
                                        </p:cTn>
                                        <p:tgtEl>
                                          <p:spTgt spid="5">
                                            <p:txEl>
                                              <p:pRg st="0" end="0"/>
                                            </p:txEl>
                                          </p:spTgt>
                                        </p:tgtEl>
                                      </p:cBhvr>
                                      <p:to x="100000" y="90000"/>
                                    </p:animScale>
                                    <p:animScale>
                                      <p:cBhvr>
                                        <p:cTn id="36" dur="166" decel="50000">
                                          <p:stCondLst>
                                            <p:cond delay="1668"/>
                                          </p:stCondLst>
                                        </p:cTn>
                                        <p:tgtEl>
                                          <p:spTgt spid="5">
                                            <p:txEl>
                                              <p:pRg st="0" end="0"/>
                                            </p:txEl>
                                          </p:spTgt>
                                        </p:tgtEl>
                                      </p:cBhvr>
                                      <p:to x="100000" y="100000"/>
                                    </p:animScale>
                                    <p:animScale>
                                      <p:cBhvr>
                                        <p:cTn id="37" dur="26">
                                          <p:stCondLst>
                                            <p:cond delay="1808"/>
                                          </p:stCondLst>
                                        </p:cTn>
                                        <p:tgtEl>
                                          <p:spTgt spid="5">
                                            <p:txEl>
                                              <p:pRg st="0" end="0"/>
                                            </p:txEl>
                                          </p:spTgt>
                                        </p:tgtEl>
                                      </p:cBhvr>
                                      <p:to x="100000" y="95000"/>
                                    </p:animScale>
                                    <p:animScale>
                                      <p:cBhvr>
                                        <p:cTn id="38" dur="166" decel="50000">
                                          <p:stCondLst>
                                            <p:cond delay="1834"/>
                                          </p:stCondLst>
                                        </p:cTn>
                                        <p:tgtEl>
                                          <p:spTgt spid="5">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wipe(down)">
                                      <p:cBhvr>
                                        <p:cTn id="43" dur="580">
                                          <p:stCondLst>
                                            <p:cond delay="0"/>
                                          </p:stCondLst>
                                        </p:cTn>
                                        <p:tgtEl>
                                          <p:spTgt spid="6">
                                            <p:txEl>
                                              <p:pRg st="0" end="0"/>
                                            </p:txEl>
                                          </p:spTgt>
                                        </p:tgtEl>
                                      </p:cBhvr>
                                    </p:animEffect>
                                    <p:anim calcmode="lin" valueType="num">
                                      <p:cBhvr>
                                        <p:cTn id="44"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xEl>
                                              <p:pRg st="0" end="0"/>
                                            </p:txEl>
                                          </p:spTgt>
                                        </p:tgtEl>
                                      </p:cBhvr>
                                      <p:to x="100000" y="60000"/>
                                    </p:animScale>
                                    <p:animScale>
                                      <p:cBhvr>
                                        <p:cTn id="50" dur="166" decel="50000">
                                          <p:stCondLst>
                                            <p:cond delay="676"/>
                                          </p:stCondLst>
                                        </p:cTn>
                                        <p:tgtEl>
                                          <p:spTgt spid="6">
                                            <p:txEl>
                                              <p:pRg st="0" end="0"/>
                                            </p:txEl>
                                          </p:spTgt>
                                        </p:tgtEl>
                                      </p:cBhvr>
                                      <p:to x="100000" y="100000"/>
                                    </p:animScale>
                                    <p:animScale>
                                      <p:cBhvr>
                                        <p:cTn id="51" dur="26">
                                          <p:stCondLst>
                                            <p:cond delay="1312"/>
                                          </p:stCondLst>
                                        </p:cTn>
                                        <p:tgtEl>
                                          <p:spTgt spid="6">
                                            <p:txEl>
                                              <p:pRg st="0" end="0"/>
                                            </p:txEl>
                                          </p:spTgt>
                                        </p:tgtEl>
                                      </p:cBhvr>
                                      <p:to x="100000" y="80000"/>
                                    </p:animScale>
                                    <p:animScale>
                                      <p:cBhvr>
                                        <p:cTn id="52" dur="166" decel="50000">
                                          <p:stCondLst>
                                            <p:cond delay="1338"/>
                                          </p:stCondLst>
                                        </p:cTn>
                                        <p:tgtEl>
                                          <p:spTgt spid="6">
                                            <p:txEl>
                                              <p:pRg st="0" end="0"/>
                                            </p:txEl>
                                          </p:spTgt>
                                        </p:tgtEl>
                                      </p:cBhvr>
                                      <p:to x="100000" y="100000"/>
                                    </p:animScale>
                                    <p:animScale>
                                      <p:cBhvr>
                                        <p:cTn id="53" dur="26">
                                          <p:stCondLst>
                                            <p:cond delay="1642"/>
                                          </p:stCondLst>
                                        </p:cTn>
                                        <p:tgtEl>
                                          <p:spTgt spid="6">
                                            <p:txEl>
                                              <p:pRg st="0" end="0"/>
                                            </p:txEl>
                                          </p:spTgt>
                                        </p:tgtEl>
                                      </p:cBhvr>
                                      <p:to x="100000" y="90000"/>
                                    </p:animScale>
                                    <p:animScale>
                                      <p:cBhvr>
                                        <p:cTn id="54" dur="166" decel="50000">
                                          <p:stCondLst>
                                            <p:cond delay="1668"/>
                                          </p:stCondLst>
                                        </p:cTn>
                                        <p:tgtEl>
                                          <p:spTgt spid="6">
                                            <p:txEl>
                                              <p:pRg st="0" end="0"/>
                                            </p:txEl>
                                          </p:spTgt>
                                        </p:tgtEl>
                                      </p:cBhvr>
                                      <p:to x="100000" y="100000"/>
                                    </p:animScale>
                                    <p:animScale>
                                      <p:cBhvr>
                                        <p:cTn id="55" dur="26">
                                          <p:stCondLst>
                                            <p:cond delay="1808"/>
                                          </p:stCondLst>
                                        </p:cTn>
                                        <p:tgtEl>
                                          <p:spTgt spid="6">
                                            <p:txEl>
                                              <p:pRg st="0" end="0"/>
                                            </p:txEl>
                                          </p:spTgt>
                                        </p:tgtEl>
                                      </p:cBhvr>
                                      <p:to x="100000" y="95000"/>
                                    </p:animScale>
                                    <p:animScale>
                                      <p:cBhvr>
                                        <p:cTn id="56" dur="166" decel="50000">
                                          <p:stCondLst>
                                            <p:cond delay="1834"/>
                                          </p:stCondLst>
                                        </p:cTn>
                                        <p:tgtEl>
                                          <p:spTgt spid="6">
                                            <p:txEl>
                                              <p:pRg st="0" end="0"/>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animEffect transition="in" filter="wipe(down)">
                                      <p:cBhvr>
                                        <p:cTn id="61" dur="580">
                                          <p:stCondLst>
                                            <p:cond delay="0"/>
                                          </p:stCondLst>
                                        </p:cTn>
                                        <p:tgtEl>
                                          <p:spTgt spid="6">
                                            <p:txEl>
                                              <p:pRg st="1" end="1"/>
                                            </p:txEl>
                                          </p:spTgt>
                                        </p:tgtEl>
                                      </p:cBhvr>
                                    </p:animEffect>
                                    <p:anim calcmode="lin" valueType="num">
                                      <p:cBhvr>
                                        <p:cTn id="62"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txEl>
                                              <p:pRg st="1" end="1"/>
                                            </p:txEl>
                                          </p:spTgt>
                                        </p:tgtEl>
                                      </p:cBhvr>
                                      <p:to x="100000" y="60000"/>
                                    </p:animScale>
                                    <p:animScale>
                                      <p:cBhvr>
                                        <p:cTn id="68" dur="166" decel="50000">
                                          <p:stCondLst>
                                            <p:cond delay="676"/>
                                          </p:stCondLst>
                                        </p:cTn>
                                        <p:tgtEl>
                                          <p:spTgt spid="6">
                                            <p:txEl>
                                              <p:pRg st="1" end="1"/>
                                            </p:txEl>
                                          </p:spTgt>
                                        </p:tgtEl>
                                      </p:cBhvr>
                                      <p:to x="100000" y="100000"/>
                                    </p:animScale>
                                    <p:animScale>
                                      <p:cBhvr>
                                        <p:cTn id="69" dur="26">
                                          <p:stCondLst>
                                            <p:cond delay="1312"/>
                                          </p:stCondLst>
                                        </p:cTn>
                                        <p:tgtEl>
                                          <p:spTgt spid="6">
                                            <p:txEl>
                                              <p:pRg st="1" end="1"/>
                                            </p:txEl>
                                          </p:spTgt>
                                        </p:tgtEl>
                                      </p:cBhvr>
                                      <p:to x="100000" y="80000"/>
                                    </p:animScale>
                                    <p:animScale>
                                      <p:cBhvr>
                                        <p:cTn id="70" dur="166" decel="50000">
                                          <p:stCondLst>
                                            <p:cond delay="1338"/>
                                          </p:stCondLst>
                                        </p:cTn>
                                        <p:tgtEl>
                                          <p:spTgt spid="6">
                                            <p:txEl>
                                              <p:pRg st="1" end="1"/>
                                            </p:txEl>
                                          </p:spTgt>
                                        </p:tgtEl>
                                      </p:cBhvr>
                                      <p:to x="100000" y="100000"/>
                                    </p:animScale>
                                    <p:animScale>
                                      <p:cBhvr>
                                        <p:cTn id="71" dur="26">
                                          <p:stCondLst>
                                            <p:cond delay="1642"/>
                                          </p:stCondLst>
                                        </p:cTn>
                                        <p:tgtEl>
                                          <p:spTgt spid="6">
                                            <p:txEl>
                                              <p:pRg st="1" end="1"/>
                                            </p:txEl>
                                          </p:spTgt>
                                        </p:tgtEl>
                                      </p:cBhvr>
                                      <p:to x="100000" y="90000"/>
                                    </p:animScale>
                                    <p:animScale>
                                      <p:cBhvr>
                                        <p:cTn id="72" dur="166" decel="50000">
                                          <p:stCondLst>
                                            <p:cond delay="1668"/>
                                          </p:stCondLst>
                                        </p:cTn>
                                        <p:tgtEl>
                                          <p:spTgt spid="6">
                                            <p:txEl>
                                              <p:pRg st="1" end="1"/>
                                            </p:txEl>
                                          </p:spTgt>
                                        </p:tgtEl>
                                      </p:cBhvr>
                                      <p:to x="100000" y="100000"/>
                                    </p:animScale>
                                    <p:animScale>
                                      <p:cBhvr>
                                        <p:cTn id="73" dur="26">
                                          <p:stCondLst>
                                            <p:cond delay="1808"/>
                                          </p:stCondLst>
                                        </p:cTn>
                                        <p:tgtEl>
                                          <p:spTgt spid="6">
                                            <p:txEl>
                                              <p:pRg st="1" end="1"/>
                                            </p:txEl>
                                          </p:spTgt>
                                        </p:tgtEl>
                                      </p:cBhvr>
                                      <p:to x="100000" y="95000"/>
                                    </p:animScale>
                                    <p:animScale>
                                      <p:cBhvr>
                                        <p:cTn id="74" dur="166" decel="50000">
                                          <p:stCondLst>
                                            <p:cond delay="1834"/>
                                          </p:stCondLst>
                                        </p:cTn>
                                        <p:tgtEl>
                                          <p:spTgt spid="6">
                                            <p:txEl>
                                              <p:pRg st="1" end="1"/>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6">
                                            <p:txEl>
                                              <p:pRg st="2" end="2"/>
                                            </p:txEl>
                                          </p:spTgt>
                                        </p:tgtEl>
                                        <p:attrNameLst>
                                          <p:attrName>style.visibility</p:attrName>
                                        </p:attrNameLst>
                                      </p:cBhvr>
                                      <p:to>
                                        <p:strVal val="visible"/>
                                      </p:to>
                                    </p:set>
                                    <p:animEffect transition="in" filter="wipe(down)">
                                      <p:cBhvr>
                                        <p:cTn id="79" dur="580">
                                          <p:stCondLst>
                                            <p:cond delay="0"/>
                                          </p:stCondLst>
                                        </p:cTn>
                                        <p:tgtEl>
                                          <p:spTgt spid="6">
                                            <p:txEl>
                                              <p:pRg st="2" end="2"/>
                                            </p:txEl>
                                          </p:spTgt>
                                        </p:tgtEl>
                                      </p:cBhvr>
                                    </p:animEffect>
                                    <p:anim calcmode="lin" valueType="num">
                                      <p:cBhvr>
                                        <p:cTn id="80"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6">
                                            <p:txEl>
                                              <p:pRg st="2" end="2"/>
                                            </p:txEl>
                                          </p:spTgt>
                                        </p:tgtEl>
                                      </p:cBhvr>
                                      <p:to x="100000" y="60000"/>
                                    </p:animScale>
                                    <p:animScale>
                                      <p:cBhvr>
                                        <p:cTn id="86" dur="166" decel="50000">
                                          <p:stCondLst>
                                            <p:cond delay="676"/>
                                          </p:stCondLst>
                                        </p:cTn>
                                        <p:tgtEl>
                                          <p:spTgt spid="6">
                                            <p:txEl>
                                              <p:pRg st="2" end="2"/>
                                            </p:txEl>
                                          </p:spTgt>
                                        </p:tgtEl>
                                      </p:cBhvr>
                                      <p:to x="100000" y="100000"/>
                                    </p:animScale>
                                    <p:animScale>
                                      <p:cBhvr>
                                        <p:cTn id="87" dur="26">
                                          <p:stCondLst>
                                            <p:cond delay="1312"/>
                                          </p:stCondLst>
                                        </p:cTn>
                                        <p:tgtEl>
                                          <p:spTgt spid="6">
                                            <p:txEl>
                                              <p:pRg st="2" end="2"/>
                                            </p:txEl>
                                          </p:spTgt>
                                        </p:tgtEl>
                                      </p:cBhvr>
                                      <p:to x="100000" y="80000"/>
                                    </p:animScale>
                                    <p:animScale>
                                      <p:cBhvr>
                                        <p:cTn id="88" dur="166" decel="50000">
                                          <p:stCondLst>
                                            <p:cond delay="1338"/>
                                          </p:stCondLst>
                                        </p:cTn>
                                        <p:tgtEl>
                                          <p:spTgt spid="6">
                                            <p:txEl>
                                              <p:pRg st="2" end="2"/>
                                            </p:txEl>
                                          </p:spTgt>
                                        </p:tgtEl>
                                      </p:cBhvr>
                                      <p:to x="100000" y="100000"/>
                                    </p:animScale>
                                    <p:animScale>
                                      <p:cBhvr>
                                        <p:cTn id="89" dur="26">
                                          <p:stCondLst>
                                            <p:cond delay="1642"/>
                                          </p:stCondLst>
                                        </p:cTn>
                                        <p:tgtEl>
                                          <p:spTgt spid="6">
                                            <p:txEl>
                                              <p:pRg st="2" end="2"/>
                                            </p:txEl>
                                          </p:spTgt>
                                        </p:tgtEl>
                                      </p:cBhvr>
                                      <p:to x="100000" y="90000"/>
                                    </p:animScale>
                                    <p:animScale>
                                      <p:cBhvr>
                                        <p:cTn id="90" dur="166" decel="50000">
                                          <p:stCondLst>
                                            <p:cond delay="1668"/>
                                          </p:stCondLst>
                                        </p:cTn>
                                        <p:tgtEl>
                                          <p:spTgt spid="6">
                                            <p:txEl>
                                              <p:pRg st="2" end="2"/>
                                            </p:txEl>
                                          </p:spTgt>
                                        </p:tgtEl>
                                      </p:cBhvr>
                                      <p:to x="100000" y="100000"/>
                                    </p:animScale>
                                    <p:animScale>
                                      <p:cBhvr>
                                        <p:cTn id="91" dur="26">
                                          <p:stCondLst>
                                            <p:cond delay="1808"/>
                                          </p:stCondLst>
                                        </p:cTn>
                                        <p:tgtEl>
                                          <p:spTgt spid="6">
                                            <p:txEl>
                                              <p:pRg st="2" end="2"/>
                                            </p:txEl>
                                          </p:spTgt>
                                        </p:tgtEl>
                                      </p:cBhvr>
                                      <p:to x="100000" y="95000"/>
                                    </p:animScale>
                                    <p:animScale>
                                      <p:cBhvr>
                                        <p:cTn id="92" dur="166" decel="50000">
                                          <p:stCondLst>
                                            <p:cond delay="1834"/>
                                          </p:stCondLst>
                                        </p:cTn>
                                        <p:tgtEl>
                                          <p:spTgt spid="6">
                                            <p:txEl>
                                              <p:pRg st="2" end="2"/>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6">
                                            <p:txEl>
                                              <p:pRg st="3" end="3"/>
                                            </p:txEl>
                                          </p:spTgt>
                                        </p:tgtEl>
                                        <p:attrNameLst>
                                          <p:attrName>style.visibility</p:attrName>
                                        </p:attrNameLst>
                                      </p:cBhvr>
                                      <p:to>
                                        <p:strVal val="visible"/>
                                      </p:to>
                                    </p:set>
                                    <p:animEffect transition="in" filter="wipe(down)">
                                      <p:cBhvr>
                                        <p:cTn id="97" dur="580">
                                          <p:stCondLst>
                                            <p:cond delay="0"/>
                                          </p:stCondLst>
                                        </p:cTn>
                                        <p:tgtEl>
                                          <p:spTgt spid="6">
                                            <p:txEl>
                                              <p:pRg st="3" end="3"/>
                                            </p:txEl>
                                          </p:spTgt>
                                        </p:tgtEl>
                                      </p:cBhvr>
                                    </p:animEffect>
                                    <p:anim calcmode="lin" valueType="num">
                                      <p:cBhvr>
                                        <p:cTn id="98"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6">
                                            <p:txEl>
                                              <p:pRg st="3" end="3"/>
                                            </p:txEl>
                                          </p:spTgt>
                                        </p:tgtEl>
                                      </p:cBhvr>
                                      <p:to x="100000" y="60000"/>
                                    </p:animScale>
                                    <p:animScale>
                                      <p:cBhvr>
                                        <p:cTn id="104" dur="166" decel="50000">
                                          <p:stCondLst>
                                            <p:cond delay="676"/>
                                          </p:stCondLst>
                                        </p:cTn>
                                        <p:tgtEl>
                                          <p:spTgt spid="6">
                                            <p:txEl>
                                              <p:pRg st="3" end="3"/>
                                            </p:txEl>
                                          </p:spTgt>
                                        </p:tgtEl>
                                      </p:cBhvr>
                                      <p:to x="100000" y="100000"/>
                                    </p:animScale>
                                    <p:animScale>
                                      <p:cBhvr>
                                        <p:cTn id="105" dur="26">
                                          <p:stCondLst>
                                            <p:cond delay="1312"/>
                                          </p:stCondLst>
                                        </p:cTn>
                                        <p:tgtEl>
                                          <p:spTgt spid="6">
                                            <p:txEl>
                                              <p:pRg st="3" end="3"/>
                                            </p:txEl>
                                          </p:spTgt>
                                        </p:tgtEl>
                                      </p:cBhvr>
                                      <p:to x="100000" y="80000"/>
                                    </p:animScale>
                                    <p:animScale>
                                      <p:cBhvr>
                                        <p:cTn id="106" dur="166" decel="50000">
                                          <p:stCondLst>
                                            <p:cond delay="1338"/>
                                          </p:stCondLst>
                                        </p:cTn>
                                        <p:tgtEl>
                                          <p:spTgt spid="6">
                                            <p:txEl>
                                              <p:pRg st="3" end="3"/>
                                            </p:txEl>
                                          </p:spTgt>
                                        </p:tgtEl>
                                      </p:cBhvr>
                                      <p:to x="100000" y="100000"/>
                                    </p:animScale>
                                    <p:animScale>
                                      <p:cBhvr>
                                        <p:cTn id="107" dur="26">
                                          <p:stCondLst>
                                            <p:cond delay="1642"/>
                                          </p:stCondLst>
                                        </p:cTn>
                                        <p:tgtEl>
                                          <p:spTgt spid="6">
                                            <p:txEl>
                                              <p:pRg st="3" end="3"/>
                                            </p:txEl>
                                          </p:spTgt>
                                        </p:tgtEl>
                                      </p:cBhvr>
                                      <p:to x="100000" y="90000"/>
                                    </p:animScale>
                                    <p:animScale>
                                      <p:cBhvr>
                                        <p:cTn id="108" dur="166" decel="50000">
                                          <p:stCondLst>
                                            <p:cond delay="1668"/>
                                          </p:stCondLst>
                                        </p:cTn>
                                        <p:tgtEl>
                                          <p:spTgt spid="6">
                                            <p:txEl>
                                              <p:pRg st="3" end="3"/>
                                            </p:txEl>
                                          </p:spTgt>
                                        </p:tgtEl>
                                      </p:cBhvr>
                                      <p:to x="100000" y="100000"/>
                                    </p:animScale>
                                    <p:animScale>
                                      <p:cBhvr>
                                        <p:cTn id="109" dur="26">
                                          <p:stCondLst>
                                            <p:cond delay="1808"/>
                                          </p:stCondLst>
                                        </p:cTn>
                                        <p:tgtEl>
                                          <p:spTgt spid="6">
                                            <p:txEl>
                                              <p:pRg st="3" end="3"/>
                                            </p:txEl>
                                          </p:spTgt>
                                        </p:tgtEl>
                                      </p:cBhvr>
                                      <p:to x="100000" y="95000"/>
                                    </p:animScale>
                                    <p:animScale>
                                      <p:cBhvr>
                                        <p:cTn id="110" dur="166" decel="50000">
                                          <p:stCondLst>
                                            <p:cond delay="1834"/>
                                          </p:stCondLst>
                                        </p:cTn>
                                        <p:tgtEl>
                                          <p:spTgt spid="6">
                                            <p:txEl>
                                              <p:pRg st="3" end="3"/>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6">
                                            <p:txEl>
                                              <p:pRg st="4" end="4"/>
                                            </p:txEl>
                                          </p:spTgt>
                                        </p:tgtEl>
                                        <p:attrNameLst>
                                          <p:attrName>style.visibility</p:attrName>
                                        </p:attrNameLst>
                                      </p:cBhvr>
                                      <p:to>
                                        <p:strVal val="visible"/>
                                      </p:to>
                                    </p:set>
                                    <p:animEffect transition="in" filter="wipe(down)">
                                      <p:cBhvr>
                                        <p:cTn id="115" dur="580">
                                          <p:stCondLst>
                                            <p:cond delay="0"/>
                                          </p:stCondLst>
                                        </p:cTn>
                                        <p:tgtEl>
                                          <p:spTgt spid="6">
                                            <p:txEl>
                                              <p:pRg st="4" end="4"/>
                                            </p:txEl>
                                          </p:spTgt>
                                        </p:tgtEl>
                                      </p:cBhvr>
                                    </p:animEffect>
                                    <p:anim calcmode="lin" valueType="num">
                                      <p:cBhvr>
                                        <p:cTn id="116"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6">
                                            <p:txEl>
                                              <p:pRg st="4" end="4"/>
                                            </p:txEl>
                                          </p:spTgt>
                                        </p:tgtEl>
                                      </p:cBhvr>
                                      <p:to x="100000" y="60000"/>
                                    </p:animScale>
                                    <p:animScale>
                                      <p:cBhvr>
                                        <p:cTn id="122" dur="166" decel="50000">
                                          <p:stCondLst>
                                            <p:cond delay="676"/>
                                          </p:stCondLst>
                                        </p:cTn>
                                        <p:tgtEl>
                                          <p:spTgt spid="6">
                                            <p:txEl>
                                              <p:pRg st="4" end="4"/>
                                            </p:txEl>
                                          </p:spTgt>
                                        </p:tgtEl>
                                      </p:cBhvr>
                                      <p:to x="100000" y="100000"/>
                                    </p:animScale>
                                    <p:animScale>
                                      <p:cBhvr>
                                        <p:cTn id="123" dur="26">
                                          <p:stCondLst>
                                            <p:cond delay="1312"/>
                                          </p:stCondLst>
                                        </p:cTn>
                                        <p:tgtEl>
                                          <p:spTgt spid="6">
                                            <p:txEl>
                                              <p:pRg st="4" end="4"/>
                                            </p:txEl>
                                          </p:spTgt>
                                        </p:tgtEl>
                                      </p:cBhvr>
                                      <p:to x="100000" y="80000"/>
                                    </p:animScale>
                                    <p:animScale>
                                      <p:cBhvr>
                                        <p:cTn id="124" dur="166" decel="50000">
                                          <p:stCondLst>
                                            <p:cond delay="1338"/>
                                          </p:stCondLst>
                                        </p:cTn>
                                        <p:tgtEl>
                                          <p:spTgt spid="6">
                                            <p:txEl>
                                              <p:pRg st="4" end="4"/>
                                            </p:txEl>
                                          </p:spTgt>
                                        </p:tgtEl>
                                      </p:cBhvr>
                                      <p:to x="100000" y="100000"/>
                                    </p:animScale>
                                    <p:animScale>
                                      <p:cBhvr>
                                        <p:cTn id="125" dur="26">
                                          <p:stCondLst>
                                            <p:cond delay="1642"/>
                                          </p:stCondLst>
                                        </p:cTn>
                                        <p:tgtEl>
                                          <p:spTgt spid="6">
                                            <p:txEl>
                                              <p:pRg st="4" end="4"/>
                                            </p:txEl>
                                          </p:spTgt>
                                        </p:tgtEl>
                                      </p:cBhvr>
                                      <p:to x="100000" y="90000"/>
                                    </p:animScale>
                                    <p:animScale>
                                      <p:cBhvr>
                                        <p:cTn id="126" dur="166" decel="50000">
                                          <p:stCondLst>
                                            <p:cond delay="1668"/>
                                          </p:stCondLst>
                                        </p:cTn>
                                        <p:tgtEl>
                                          <p:spTgt spid="6">
                                            <p:txEl>
                                              <p:pRg st="4" end="4"/>
                                            </p:txEl>
                                          </p:spTgt>
                                        </p:tgtEl>
                                      </p:cBhvr>
                                      <p:to x="100000" y="100000"/>
                                    </p:animScale>
                                    <p:animScale>
                                      <p:cBhvr>
                                        <p:cTn id="127" dur="26">
                                          <p:stCondLst>
                                            <p:cond delay="1808"/>
                                          </p:stCondLst>
                                        </p:cTn>
                                        <p:tgtEl>
                                          <p:spTgt spid="6">
                                            <p:txEl>
                                              <p:pRg st="4" end="4"/>
                                            </p:txEl>
                                          </p:spTgt>
                                        </p:tgtEl>
                                      </p:cBhvr>
                                      <p:to x="100000" y="95000"/>
                                    </p:animScale>
                                    <p:animScale>
                                      <p:cBhvr>
                                        <p:cTn id="128" dur="166" decel="50000">
                                          <p:stCondLst>
                                            <p:cond delay="1834"/>
                                          </p:stCondLst>
                                        </p:cTn>
                                        <p:tgtEl>
                                          <p:spTgt spid="6">
                                            <p:txEl>
                                              <p:pRg st="4" end="4"/>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6">
                                            <p:txEl>
                                              <p:pRg st="5" end="5"/>
                                            </p:txEl>
                                          </p:spTgt>
                                        </p:tgtEl>
                                        <p:attrNameLst>
                                          <p:attrName>style.visibility</p:attrName>
                                        </p:attrNameLst>
                                      </p:cBhvr>
                                      <p:to>
                                        <p:strVal val="visible"/>
                                      </p:to>
                                    </p:set>
                                    <p:animEffect transition="in" filter="wipe(down)">
                                      <p:cBhvr>
                                        <p:cTn id="133" dur="580">
                                          <p:stCondLst>
                                            <p:cond delay="0"/>
                                          </p:stCondLst>
                                        </p:cTn>
                                        <p:tgtEl>
                                          <p:spTgt spid="6">
                                            <p:txEl>
                                              <p:pRg st="5" end="5"/>
                                            </p:txEl>
                                          </p:spTgt>
                                        </p:tgtEl>
                                      </p:cBhvr>
                                    </p:animEffect>
                                    <p:anim calcmode="lin" valueType="num">
                                      <p:cBhvr>
                                        <p:cTn id="134" dur="1822" tmFilter="0,0; 0.14,0.36; 0.43,0.73; 0.71,0.91; 1.0,1.0">
                                          <p:stCondLst>
                                            <p:cond delay="0"/>
                                          </p:stCondLst>
                                        </p:cTn>
                                        <p:tgtEl>
                                          <p:spTgt spid="6">
                                            <p:txEl>
                                              <p:pRg st="5" end="5"/>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6">
                                            <p:txEl>
                                              <p:pRg st="5" end="5"/>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6">
                                            <p:txEl>
                                              <p:pRg st="5" end="5"/>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6">
                                            <p:txEl>
                                              <p:pRg st="5" end="5"/>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6">
                                            <p:txEl>
                                              <p:pRg st="5" end="5"/>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6">
                                            <p:txEl>
                                              <p:pRg st="5" end="5"/>
                                            </p:txEl>
                                          </p:spTgt>
                                        </p:tgtEl>
                                      </p:cBhvr>
                                      <p:to x="100000" y="60000"/>
                                    </p:animScale>
                                    <p:animScale>
                                      <p:cBhvr>
                                        <p:cTn id="140" dur="166" decel="50000">
                                          <p:stCondLst>
                                            <p:cond delay="676"/>
                                          </p:stCondLst>
                                        </p:cTn>
                                        <p:tgtEl>
                                          <p:spTgt spid="6">
                                            <p:txEl>
                                              <p:pRg st="5" end="5"/>
                                            </p:txEl>
                                          </p:spTgt>
                                        </p:tgtEl>
                                      </p:cBhvr>
                                      <p:to x="100000" y="100000"/>
                                    </p:animScale>
                                    <p:animScale>
                                      <p:cBhvr>
                                        <p:cTn id="141" dur="26">
                                          <p:stCondLst>
                                            <p:cond delay="1312"/>
                                          </p:stCondLst>
                                        </p:cTn>
                                        <p:tgtEl>
                                          <p:spTgt spid="6">
                                            <p:txEl>
                                              <p:pRg st="5" end="5"/>
                                            </p:txEl>
                                          </p:spTgt>
                                        </p:tgtEl>
                                      </p:cBhvr>
                                      <p:to x="100000" y="80000"/>
                                    </p:animScale>
                                    <p:animScale>
                                      <p:cBhvr>
                                        <p:cTn id="142" dur="166" decel="50000">
                                          <p:stCondLst>
                                            <p:cond delay="1338"/>
                                          </p:stCondLst>
                                        </p:cTn>
                                        <p:tgtEl>
                                          <p:spTgt spid="6">
                                            <p:txEl>
                                              <p:pRg st="5" end="5"/>
                                            </p:txEl>
                                          </p:spTgt>
                                        </p:tgtEl>
                                      </p:cBhvr>
                                      <p:to x="100000" y="100000"/>
                                    </p:animScale>
                                    <p:animScale>
                                      <p:cBhvr>
                                        <p:cTn id="143" dur="26">
                                          <p:stCondLst>
                                            <p:cond delay="1642"/>
                                          </p:stCondLst>
                                        </p:cTn>
                                        <p:tgtEl>
                                          <p:spTgt spid="6">
                                            <p:txEl>
                                              <p:pRg st="5" end="5"/>
                                            </p:txEl>
                                          </p:spTgt>
                                        </p:tgtEl>
                                      </p:cBhvr>
                                      <p:to x="100000" y="90000"/>
                                    </p:animScale>
                                    <p:animScale>
                                      <p:cBhvr>
                                        <p:cTn id="144" dur="166" decel="50000">
                                          <p:stCondLst>
                                            <p:cond delay="1668"/>
                                          </p:stCondLst>
                                        </p:cTn>
                                        <p:tgtEl>
                                          <p:spTgt spid="6">
                                            <p:txEl>
                                              <p:pRg st="5" end="5"/>
                                            </p:txEl>
                                          </p:spTgt>
                                        </p:tgtEl>
                                      </p:cBhvr>
                                      <p:to x="100000" y="100000"/>
                                    </p:animScale>
                                    <p:animScale>
                                      <p:cBhvr>
                                        <p:cTn id="145" dur="26">
                                          <p:stCondLst>
                                            <p:cond delay="1808"/>
                                          </p:stCondLst>
                                        </p:cTn>
                                        <p:tgtEl>
                                          <p:spTgt spid="6">
                                            <p:txEl>
                                              <p:pRg st="5" end="5"/>
                                            </p:txEl>
                                          </p:spTgt>
                                        </p:tgtEl>
                                      </p:cBhvr>
                                      <p:to x="100000" y="95000"/>
                                    </p:animScale>
                                    <p:animScale>
                                      <p:cBhvr>
                                        <p:cTn id="146" dur="166" decel="50000">
                                          <p:stCondLst>
                                            <p:cond delay="1834"/>
                                          </p:stCondLst>
                                        </p:cTn>
                                        <p:tgtEl>
                                          <p:spTgt spid="6">
                                            <p:txEl>
                                              <p:pRg st="5" end="5"/>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nodeType="clickEffect">
                                  <p:stCondLst>
                                    <p:cond delay="0"/>
                                  </p:stCondLst>
                                  <p:childTnLst>
                                    <p:set>
                                      <p:cBhvr>
                                        <p:cTn id="150" dur="1" fill="hold">
                                          <p:stCondLst>
                                            <p:cond delay="0"/>
                                          </p:stCondLst>
                                        </p:cTn>
                                        <p:tgtEl>
                                          <p:spTgt spid="6">
                                            <p:txEl>
                                              <p:pRg st="6" end="6"/>
                                            </p:txEl>
                                          </p:spTgt>
                                        </p:tgtEl>
                                        <p:attrNameLst>
                                          <p:attrName>style.visibility</p:attrName>
                                        </p:attrNameLst>
                                      </p:cBhvr>
                                      <p:to>
                                        <p:strVal val="visible"/>
                                      </p:to>
                                    </p:set>
                                    <p:animEffect transition="in" filter="wipe(down)">
                                      <p:cBhvr>
                                        <p:cTn id="151" dur="580">
                                          <p:stCondLst>
                                            <p:cond delay="0"/>
                                          </p:stCondLst>
                                        </p:cTn>
                                        <p:tgtEl>
                                          <p:spTgt spid="6">
                                            <p:txEl>
                                              <p:pRg st="6" end="6"/>
                                            </p:txEl>
                                          </p:spTgt>
                                        </p:tgtEl>
                                      </p:cBhvr>
                                    </p:animEffect>
                                    <p:anim calcmode="lin" valueType="num">
                                      <p:cBhvr>
                                        <p:cTn id="152" dur="1822" tmFilter="0,0; 0.14,0.36; 0.43,0.73; 0.71,0.91; 1.0,1.0">
                                          <p:stCondLst>
                                            <p:cond delay="0"/>
                                          </p:stCondLst>
                                        </p:cTn>
                                        <p:tgtEl>
                                          <p:spTgt spid="6">
                                            <p:txEl>
                                              <p:pRg st="6" end="6"/>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6">
                                            <p:txEl>
                                              <p:pRg st="6" end="6"/>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6">
                                            <p:txEl>
                                              <p:pRg st="6" end="6"/>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6">
                                            <p:txEl>
                                              <p:pRg st="6" end="6"/>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6">
                                            <p:txEl>
                                              <p:pRg st="6" end="6"/>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6">
                                            <p:txEl>
                                              <p:pRg st="6" end="6"/>
                                            </p:txEl>
                                          </p:spTgt>
                                        </p:tgtEl>
                                      </p:cBhvr>
                                      <p:to x="100000" y="60000"/>
                                    </p:animScale>
                                    <p:animScale>
                                      <p:cBhvr>
                                        <p:cTn id="158" dur="166" decel="50000">
                                          <p:stCondLst>
                                            <p:cond delay="676"/>
                                          </p:stCondLst>
                                        </p:cTn>
                                        <p:tgtEl>
                                          <p:spTgt spid="6">
                                            <p:txEl>
                                              <p:pRg st="6" end="6"/>
                                            </p:txEl>
                                          </p:spTgt>
                                        </p:tgtEl>
                                      </p:cBhvr>
                                      <p:to x="100000" y="100000"/>
                                    </p:animScale>
                                    <p:animScale>
                                      <p:cBhvr>
                                        <p:cTn id="159" dur="26">
                                          <p:stCondLst>
                                            <p:cond delay="1312"/>
                                          </p:stCondLst>
                                        </p:cTn>
                                        <p:tgtEl>
                                          <p:spTgt spid="6">
                                            <p:txEl>
                                              <p:pRg st="6" end="6"/>
                                            </p:txEl>
                                          </p:spTgt>
                                        </p:tgtEl>
                                      </p:cBhvr>
                                      <p:to x="100000" y="80000"/>
                                    </p:animScale>
                                    <p:animScale>
                                      <p:cBhvr>
                                        <p:cTn id="160" dur="166" decel="50000">
                                          <p:stCondLst>
                                            <p:cond delay="1338"/>
                                          </p:stCondLst>
                                        </p:cTn>
                                        <p:tgtEl>
                                          <p:spTgt spid="6">
                                            <p:txEl>
                                              <p:pRg st="6" end="6"/>
                                            </p:txEl>
                                          </p:spTgt>
                                        </p:tgtEl>
                                      </p:cBhvr>
                                      <p:to x="100000" y="100000"/>
                                    </p:animScale>
                                    <p:animScale>
                                      <p:cBhvr>
                                        <p:cTn id="161" dur="26">
                                          <p:stCondLst>
                                            <p:cond delay="1642"/>
                                          </p:stCondLst>
                                        </p:cTn>
                                        <p:tgtEl>
                                          <p:spTgt spid="6">
                                            <p:txEl>
                                              <p:pRg st="6" end="6"/>
                                            </p:txEl>
                                          </p:spTgt>
                                        </p:tgtEl>
                                      </p:cBhvr>
                                      <p:to x="100000" y="90000"/>
                                    </p:animScale>
                                    <p:animScale>
                                      <p:cBhvr>
                                        <p:cTn id="162" dur="166" decel="50000">
                                          <p:stCondLst>
                                            <p:cond delay="1668"/>
                                          </p:stCondLst>
                                        </p:cTn>
                                        <p:tgtEl>
                                          <p:spTgt spid="6">
                                            <p:txEl>
                                              <p:pRg st="6" end="6"/>
                                            </p:txEl>
                                          </p:spTgt>
                                        </p:tgtEl>
                                      </p:cBhvr>
                                      <p:to x="100000" y="100000"/>
                                    </p:animScale>
                                    <p:animScale>
                                      <p:cBhvr>
                                        <p:cTn id="163" dur="26">
                                          <p:stCondLst>
                                            <p:cond delay="1808"/>
                                          </p:stCondLst>
                                        </p:cTn>
                                        <p:tgtEl>
                                          <p:spTgt spid="6">
                                            <p:txEl>
                                              <p:pRg st="6" end="6"/>
                                            </p:txEl>
                                          </p:spTgt>
                                        </p:tgtEl>
                                      </p:cBhvr>
                                      <p:to x="100000" y="95000"/>
                                    </p:animScale>
                                    <p:animScale>
                                      <p:cBhvr>
                                        <p:cTn id="164" dur="166" decel="50000">
                                          <p:stCondLst>
                                            <p:cond delay="1834"/>
                                          </p:stCondLst>
                                        </p:cTn>
                                        <p:tgtEl>
                                          <p:spTgt spid="6">
                                            <p:txEl>
                                              <p:pRg st="6" end="6"/>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nodeType="clickEffect" nodePh="1">
                                  <p:stCondLst>
                                    <p:cond delay="0"/>
                                  </p:stCondLst>
                                  <p:endCondLst>
                                    <p:cond evt="begin" delay="0">
                                      <p:tn val="167"/>
                                    </p:cond>
                                  </p:endCondLst>
                                  <p:childTnLst>
                                    <p:set>
                                      <p:cBhvr>
                                        <p:cTn id="168" dur="1" fill="hold">
                                          <p:stCondLst>
                                            <p:cond delay="0"/>
                                          </p:stCondLst>
                                        </p:cTn>
                                        <p:tgtEl>
                                          <p:spTgt spid="8">
                                            <p:txEl>
                                              <p:pRg st="0" end="0"/>
                                            </p:txEl>
                                          </p:spTgt>
                                        </p:tgtEl>
                                        <p:attrNameLst>
                                          <p:attrName>style.visibility</p:attrName>
                                        </p:attrNameLst>
                                      </p:cBhvr>
                                      <p:to>
                                        <p:strVal val="visible"/>
                                      </p:to>
                                    </p:set>
                                    <p:animEffect transition="in" filter="wipe(down)">
                                      <p:cBhvr>
                                        <p:cTn id="169" dur="580">
                                          <p:stCondLst>
                                            <p:cond delay="0"/>
                                          </p:stCondLst>
                                        </p:cTn>
                                        <p:tgtEl>
                                          <p:spTgt spid="8">
                                            <p:txEl>
                                              <p:pRg st="0" end="0"/>
                                            </p:txEl>
                                          </p:spTgt>
                                        </p:tgtEl>
                                      </p:cBhvr>
                                    </p:animEffect>
                                    <p:anim calcmode="lin" valueType="num">
                                      <p:cBhvr>
                                        <p:cTn id="170"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8">
                                            <p:txEl>
                                              <p:pRg st="0" end="0"/>
                                            </p:txEl>
                                          </p:spTgt>
                                        </p:tgtEl>
                                      </p:cBhvr>
                                      <p:to x="100000" y="60000"/>
                                    </p:animScale>
                                    <p:animScale>
                                      <p:cBhvr>
                                        <p:cTn id="176" dur="166" decel="50000">
                                          <p:stCondLst>
                                            <p:cond delay="676"/>
                                          </p:stCondLst>
                                        </p:cTn>
                                        <p:tgtEl>
                                          <p:spTgt spid="8">
                                            <p:txEl>
                                              <p:pRg st="0" end="0"/>
                                            </p:txEl>
                                          </p:spTgt>
                                        </p:tgtEl>
                                      </p:cBhvr>
                                      <p:to x="100000" y="100000"/>
                                    </p:animScale>
                                    <p:animScale>
                                      <p:cBhvr>
                                        <p:cTn id="177" dur="26">
                                          <p:stCondLst>
                                            <p:cond delay="1312"/>
                                          </p:stCondLst>
                                        </p:cTn>
                                        <p:tgtEl>
                                          <p:spTgt spid="8">
                                            <p:txEl>
                                              <p:pRg st="0" end="0"/>
                                            </p:txEl>
                                          </p:spTgt>
                                        </p:tgtEl>
                                      </p:cBhvr>
                                      <p:to x="100000" y="80000"/>
                                    </p:animScale>
                                    <p:animScale>
                                      <p:cBhvr>
                                        <p:cTn id="178" dur="166" decel="50000">
                                          <p:stCondLst>
                                            <p:cond delay="1338"/>
                                          </p:stCondLst>
                                        </p:cTn>
                                        <p:tgtEl>
                                          <p:spTgt spid="8">
                                            <p:txEl>
                                              <p:pRg st="0" end="0"/>
                                            </p:txEl>
                                          </p:spTgt>
                                        </p:tgtEl>
                                      </p:cBhvr>
                                      <p:to x="100000" y="100000"/>
                                    </p:animScale>
                                    <p:animScale>
                                      <p:cBhvr>
                                        <p:cTn id="179" dur="26">
                                          <p:stCondLst>
                                            <p:cond delay="1642"/>
                                          </p:stCondLst>
                                        </p:cTn>
                                        <p:tgtEl>
                                          <p:spTgt spid="8">
                                            <p:txEl>
                                              <p:pRg st="0" end="0"/>
                                            </p:txEl>
                                          </p:spTgt>
                                        </p:tgtEl>
                                      </p:cBhvr>
                                      <p:to x="100000" y="90000"/>
                                    </p:animScale>
                                    <p:animScale>
                                      <p:cBhvr>
                                        <p:cTn id="180" dur="166" decel="50000">
                                          <p:stCondLst>
                                            <p:cond delay="1668"/>
                                          </p:stCondLst>
                                        </p:cTn>
                                        <p:tgtEl>
                                          <p:spTgt spid="8">
                                            <p:txEl>
                                              <p:pRg st="0" end="0"/>
                                            </p:txEl>
                                          </p:spTgt>
                                        </p:tgtEl>
                                      </p:cBhvr>
                                      <p:to x="100000" y="100000"/>
                                    </p:animScale>
                                    <p:animScale>
                                      <p:cBhvr>
                                        <p:cTn id="181" dur="26">
                                          <p:stCondLst>
                                            <p:cond delay="1808"/>
                                          </p:stCondLst>
                                        </p:cTn>
                                        <p:tgtEl>
                                          <p:spTgt spid="8">
                                            <p:txEl>
                                              <p:pRg st="0" end="0"/>
                                            </p:txEl>
                                          </p:spTgt>
                                        </p:tgtEl>
                                      </p:cBhvr>
                                      <p:to x="100000" y="95000"/>
                                    </p:animScale>
                                    <p:animScale>
                                      <p:cBhvr>
                                        <p:cTn id="182" dur="166" decel="50000">
                                          <p:stCondLst>
                                            <p:cond delay="1834"/>
                                          </p:stCondLst>
                                        </p:cTn>
                                        <p:tgtEl>
                                          <p:spTgt spid="8">
                                            <p:txEl>
                                              <p:pRg st="0" end="0"/>
                                            </p:txEl>
                                          </p:spTgt>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nodeType="clickEffect">
                                  <p:stCondLst>
                                    <p:cond delay="0"/>
                                  </p:stCondLst>
                                  <p:childTnLst>
                                    <p:set>
                                      <p:cBhvr>
                                        <p:cTn id="186" dur="1" fill="hold">
                                          <p:stCondLst>
                                            <p:cond delay="0"/>
                                          </p:stCondLst>
                                        </p:cTn>
                                        <p:tgtEl>
                                          <p:spTgt spid="10">
                                            <p:txEl>
                                              <p:pRg st="0" end="0"/>
                                            </p:txEl>
                                          </p:spTgt>
                                        </p:tgtEl>
                                        <p:attrNameLst>
                                          <p:attrName>style.visibility</p:attrName>
                                        </p:attrNameLst>
                                      </p:cBhvr>
                                      <p:to>
                                        <p:strVal val="visible"/>
                                      </p:to>
                                    </p:set>
                                    <p:animEffect transition="in" filter="wipe(down)">
                                      <p:cBhvr>
                                        <p:cTn id="187" dur="580">
                                          <p:stCondLst>
                                            <p:cond delay="0"/>
                                          </p:stCondLst>
                                        </p:cTn>
                                        <p:tgtEl>
                                          <p:spTgt spid="10">
                                            <p:txEl>
                                              <p:pRg st="0" end="0"/>
                                            </p:txEl>
                                          </p:spTgt>
                                        </p:tgtEl>
                                      </p:cBhvr>
                                    </p:animEffect>
                                    <p:anim calcmode="lin" valueType="num">
                                      <p:cBhvr>
                                        <p:cTn id="188"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193" dur="26">
                                          <p:stCondLst>
                                            <p:cond delay="650"/>
                                          </p:stCondLst>
                                        </p:cTn>
                                        <p:tgtEl>
                                          <p:spTgt spid="10">
                                            <p:txEl>
                                              <p:pRg st="0" end="0"/>
                                            </p:txEl>
                                          </p:spTgt>
                                        </p:tgtEl>
                                      </p:cBhvr>
                                      <p:to x="100000" y="60000"/>
                                    </p:animScale>
                                    <p:animScale>
                                      <p:cBhvr>
                                        <p:cTn id="194" dur="166" decel="50000">
                                          <p:stCondLst>
                                            <p:cond delay="676"/>
                                          </p:stCondLst>
                                        </p:cTn>
                                        <p:tgtEl>
                                          <p:spTgt spid="10">
                                            <p:txEl>
                                              <p:pRg st="0" end="0"/>
                                            </p:txEl>
                                          </p:spTgt>
                                        </p:tgtEl>
                                      </p:cBhvr>
                                      <p:to x="100000" y="100000"/>
                                    </p:animScale>
                                    <p:animScale>
                                      <p:cBhvr>
                                        <p:cTn id="195" dur="26">
                                          <p:stCondLst>
                                            <p:cond delay="1312"/>
                                          </p:stCondLst>
                                        </p:cTn>
                                        <p:tgtEl>
                                          <p:spTgt spid="10">
                                            <p:txEl>
                                              <p:pRg st="0" end="0"/>
                                            </p:txEl>
                                          </p:spTgt>
                                        </p:tgtEl>
                                      </p:cBhvr>
                                      <p:to x="100000" y="80000"/>
                                    </p:animScale>
                                    <p:animScale>
                                      <p:cBhvr>
                                        <p:cTn id="196" dur="166" decel="50000">
                                          <p:stCondLst>
                                            <p:cond delay="1338"/>
                                          </p:stCondLst>
                                        </p:cTn>
                                        <p:tgtEl>
                                          <p:spTgt spid="10">
                                            <p:txEl>
                                              <p:pRg st="0" end="0"/>
                                            </p:txEl>
                                          </p:spTgt>
                                        </p:tgtEl>
                                      </p:cBhvr>
                                      <p:to x="100000" y="100000"/>
                                    </p:animScale>
                                    <p:animScale>
                                      <p:cBhvr>
                                        <p:cTn id="197" dur="26">
                                          <p:stCondLst>
                                            <p:cond delay="1642"/>
                                          </p:stCondLst>
                                        </p:cTn>
                                        <p:tgtEl>
                                          <p:spTgt spid="10">
                                            <p:txEl>
                                              <p:pRg st="0" end="0"/>
                                            </p:txEl>
                                          </p:spTgt>
                                        </p:tgtEl>
                                      </p:cBhvr>
                                      <p:to x="100000" y="90000"/>
                                    </p:animScale>
                                    <p:animScale>
                                      <p:cBhvr>
                                        <p:cTn id="198" dur="166" decel="50000">
                                          <p:stCondLst>
                                            <p:cond delay="1668"/>
                                          </p:stCondLst>
                                        </p:cTn>
                                        <p:tgtEl>
                                          <p:spTgt spid="10">
                                            <p:txEl>
                                              <p:pRg st="0" end="0"/>
                                            </p:txEl>
                                          </p:spTgt>
                                        </p:tgtEl>
                                      </p:cBhvr>
                                      <p:to x="100000" y="100000"/>
                                    </p:animScale>
                                    <p:animScale>
                                      <p:cBhvr>
                                        <p:cTn id="199" dur="26">
                                          <p:stCondLst>
                                            <p:cond delay="1808"/>
                                          </p:stCondLst>
                                        </p:cTn>
                                        <p:tgtEl>
                                          <p:spTgt spid="10">
                                            <p:txEl>
                                              <p:pRg st="0" end="0"/>
                                            </p:txEl>
                                          </p:spTgt>
                                        </p:tgtEl>
                                      </p:cBhvr>
                                      <p:to x="100000" y="95000"/>
                                    </p:animScale>
                                    <p:animScale>
                                      <p:cBhvr>
                                        <p:cTn id="200" dur="166" decel="50000">
                                          <p:stCondLst>
                                            <p:cond delay="1834"/>
                                          </p:stCondLst>
                                        </p:cTn>
                                        <p:tgtEl>
                                          <p:spTgt spid="10">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NZ" sz="9600" dirty="0" smtClean="0">
                <a:solidFill>
                  <a:srgbClr val="FFFF00"/>
                </a:solidFill>
                <a:latin typeface="Script MT Bold" panose="03040602040607080904" pitchFamily="66" charset="0"/>
              </a:rPr>
              <a:t>Interesting facts!</a:t>
            </a:r>
            <a:endParaRPr lang="en-NZ" sz="9600" dirty="0">
              <a:solidFill>
                <a:srgbClr val="FFFF00"/>
              </a:solidFill>
              <a:latin typeface="Script MT Bold" panose="03040602040607080904" pitchFamily="66" charset="0"/>
            </a:endParaRPr>
          </a:p>
        </p:txBody>
      </p:sp>
      <p:sp>
        <p:nvSpPr>
          <p:cNvPr id="3" name="Cloud Callout 2"/>
          <p:cNvSpPr/>
          <p:nvPr/>
        </p:nvSpPr>
        <p:spPr>
          <a:xfrm>
            <a:off x="8477250" y="1195388"/>
            <a:ext cx="3238500" cy="2020094"/>
          </a:xfrm>
          <a:prstGeom prst="cloudCallout">
            <a:avLst>
              <a:gd name="adj1" fmla="val -90245"/>
              <a:gd name="adj2" fmla="val 625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4"/>
          <p:cNvPicPr>
            <a:picLocks noChangeAspect="1"/>
          </p:cNvPicPr>
          <p:nvPr/>
        </p:nvPicPr>
        <p:blipFill>
          <a:blip r:embed="rId3"/>
          <a:stretch>
            <a:fillRect/>
          </a:stretch>
        </p:blipFill>
        <p:spPr>
          <a:xfrm>
            <a:off x="5615034" y="3215482"/>
            <a:ext cx="1795416" cy="1933526"/>
          </a:xfrm>
          <a:prstGeom prst="rect">
            <a:avLst/>
          </a:prstGeom>
        </p:spPr>
      </p:pic>
      <p:sp>
        <p:nvSpPr>
          <p:cNvPr id="6" name="AutoShape 4" descr="https://encrypted-tbn1.gstatic.com/images?q=tbn:ANd9GcR2mZg099mJBXbhm7-P-PkSYT6KVucJVV3BWsHmpt58ayPkcrwPKQ"/>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 name="AutoShape 6" descr="https://encrypted-tbn1.gstatic.com/images?q=tbn:ANd9GcR2mZg099mJBXbhm7-P-PkSYT6KVucJVV3BWsHmpt58ayPkcrwPKQ"/>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9" name="Picture 8"/>
          <p:cNvPicPr>
            <a:picLocks noChangeAspect="1"/>
          </p:cNvPicPr>
          <p:nvPr/>
        </p:nvPicPr>
        <p:blipFill>
          <a:blip r:embed="rId4"/>
          <a:stretch>
            <a:fillRect/>
          </a:stretch>
        </p:blipFill>
        <p:spPr>
          <a:xfrm>
            <a:off x="9283322" y="1369527"/>
            <a:ext cx="1602321" cy="1653073"/>
          </a:xfrm>
          <a:prstGeom prst="rect">
            <a:avLst/>
          </a:prstGeom>
        </p:spPr>
      </p:pic>
      <p:sp>
        <p:nvSpPr>
          <p:cNvPr id="10" name="Oval Callout 9"/>
          <p:cNvSpPr/>
          <p:nvPr/>
        </p:nvSpPr>
        <p:spPr>
          <a:xfrm>
            <a:off x="215900" y="1690688"/>
            <a:ext cx="4332334" cy="2391770"/>
          </a:xfrm>
          <a:prstGeom prst="wedgeEllipseCallout">
            <a:avLst>
              <a:gd name="adj1" fmla="val 88145"/>
              <a:gd name="adj2" fmla="val 5547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	</a:t>
            </a:r>
          </a:p>
          <a:p>
            <a:pPr algn="ctr"/>
            <a:r>
              <a:rPr lang="en-NZ" sz="2800" dirty="0" smtClean="0">
                <a:solidFill>
                  <a:schemeClr val="tx1"/>
                </a:solidFill>
                <a:latin typeface="Script MT Bold" panose="03040602040607080904" pitchFamily="66" charset="0"/>
              </a:rPr>
              <a:t>A </a:t>
            </a:r>
            <a:r>
              <a:rPr lang="en-NZ" sz="2800" dirty="0">
                <a:solidFill>
                  <a:schemeClr val="tx1"/>
                </a:solidFill>
                <a:latin typeface="Script MT Bold" panose="03040602040607080904" pitchFamily="66" charset="0"/>
              </a:rPr>
              <a:t>honey bee visits 50 to 100 flowers during a collection trip</a:t>
            </a:r>
          </a:p>
        </p:txBody>
      </p:sp>
      <p:sp>
        <p:nvSpPr>
          <p:cNvPr id="11" name="Rounded Rectangular Callout 10"/>
          <p:cNvSpPr/>
          <p:nvPr/>
        </p:nvSpPr>
        <p:spPr>
          <a:xfrm>
            <a:off x="7651102" y="3379229"/>
            <a:ext cx="4385388" cy="2312443"/>
          </a:xfrm>
          <a:prstGeom prst="wedgeRoundRectCallout">
            <a:avLst>
              <a:gd name="adj1" fmla="val -73173"/>
              <a:gd name="adj2" fmla="val -1093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	</a:t>
            </a:r>
          </a:p>
          <a:p>
            <a:pPr algn="ctr"/>
            <a:r>
              <a:rPr lang="en-NZ" sz="2400" dirty="0">
                <a:solidFill>
                  <a:schemeClr val="tx1"/>
                </a:solidFill>
                <a:latin typeface="Script MT Bold" panose="03040602040607080904" pitchFamily="66" charset="0"/>
              </a:rPr>
              <a:t>The honeybee is not born knowing how to make honey; the younger bees are taught by the more experienced ones.</a:t>
            </a:r>
          </a:p>
        </p:txBody>
      </p:sp>
      <p:sp>
        <p:nvSpPr>
          <p:cNvPr id="12" name="Rectangular Callout 11"/>
          <p:cNvSpPr/>
          <p:nvPr/>
        </p:nvSpPr>
        <p:spPr>
          <a:xfrm>
            <a:off x="520700" y="4385388"/>
            <a:ext cx="4853682" cy="2202024"/>
          </a:xfrm>
          <a:prstGeom prst="wedgeRectCallout">
            <a:avLst>
              <a:gd name="adj1" fmla="val 68365"/>
              <a:gd name="adj2" fmla="val -5444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	</a:t>
            </a:r>
          </a:p>
          <a:p>
            <a:pPr algn="ctr"/>
            <a:r>
              <a:rPr lang="en-NZ" sz="2800" dirty="0">
                <a:solidFill>
                  <a:schemeClr val="tx1"/>
                </a:solidFill>
                <a:latin typeface="Script MT Bold" panose="03040602040607080904" pitchFamily="66" charset="0"/>
              </a:rPr>
              <a:t>It is the only insect that produces food eaten by man</a:t>
            </a:r>
          </a:p>
        </p:txBody>
      </p:sp>
    </p:spTree>
    <p:extLst>
      <p:ext uri="{BB962C8B-B14F-4D97-AF65-F5344CB8AC3E}">
        <p14:creationId xmlns:p14="http://schemas.microsoft.com/office/powerpoint/2010/main" val="4277674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wipe(down)">
                                      <p:cBhvr>
                                        <p:cTn id="25" dur="580">
                                          <p:stCondLst>
                                            <p:cond delay="0"/>
                                          </p:stCondLst>
                                        </p:cTn>
                                        <p:tgtEl>
                                          <p:spTgt spid="10">
                                            <p:txEl>
                                              <p:pRg st="1" end="1"/>
                                            </p:txEl>
                                          </p:spTgt>
                                        </p:tgtEl>
                                      </p:cBhvr>
                                    </p:animEffect>
                                    <p:anim calcmode="lin" valueType="num">
                                      <p:cBhvr>
                                        <p:cTn id="26" dur="1822" tmFilter="0,0; 0.14,0.36; 0.43,0.73; 0.71,0.91; 1.0,1.0">
                                          <p:stCondLst>
                                            <p:cond delay="0"/>
                                          </p:stCondLst>
                                        </p:cTn>
                                        <p:tgtEl>
                                          <p:spTgt spid="10">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xEl>
                                              <p:pRg st="1" end="1"/>
                                            </p:txEl>
                                          </p:spTgt>
                                        </p:tgtEl>
                                      </p:cBhvr>
                                      <p:to x="100000" y="60000"/>
                                    </p:animScale>
                                    <p:animScale>
                                      <p:cBhvr>
                                        <p:cTn id="32" dur="166" decel="50000">
                                          <p:stCondLst>
                                            <p:cond delay="676"/>
                                          </p:stCondLst>
                                        </p:cTn>
                                        <p:tgtEl>
                                          <p:spTgt spid="10">
                                            <p:txEl>
                                              <p:pRg st="1" end="1"/>
                                            </p:txEl>
                                          </p:spTgt>
                                        </p:tgtEl>
                                      </p:cBhvr>
                                      <p:to x="100000" y="100000"/>
                                    </p:animScale>
                                    <p:animScale>
                                      <p:cBhvr>
                                        <p:cTn id="33" dur="26">
                                          <p:stCondLst>
                                            <p:cond delay="1312"/>
                                          </p:stCondLst>
                                        </p:cTn>
                                        <p:tgtEl>
                                          <p:spTgt spid="10">
                                            <p:txEl>
                                              <p:pRg st="1" end="1"/>
                                            </p:txEl>
                                          </p:spTgt>
                                        </p:tgtEl>
                                      </p:cBhvr>
                                      <p:to x="100000" y="80000"/>
                                    </p:animScale>
                                    <p:animScale>
                                      <p:cBhvr>
                                        <p:cTn id="34" dur="166" decel="50000">
                                          <p:stCondLst>
                                            <p:cond delay="1338"/>
                                          </p:stCondLst>
                                        </p:cTn>
                                        <p:tgtEl>
                                          <p:spTgt spid="10">
                                            <p:txEl>
                                              <p:pRg st="1" end="1"/>
                                            </p:txEl>
                                          </p:spTgt>
                                        </p:tgtEl>
                                      </p:cBhvr>
                                      <p:to x="100000" y="100000"/>
                                    </p:animScale>
                                    <p:animScale>
                                      <p:cBhvr>
                                        <p:cTn id="35" dur="26">
                                          <p:stCondLst>
                                            <p:cond delay="1642"/>
                                          </p:stCondLst>
                                        </p:cTn>
                                        <p:tgtEl>
                                          <p:spTgt spid="10">
                                            <p:txEl>
                                              <p:pRg st="1" end="1"/>
                                            </p:txEl>
                                          </p:spTgt>
                                        </p:tgtEl>
                                      </p:cBhvr>
                                      <p:to x="100000" y="90000"/>
                                    </p:animScale>
                                    <p:animScale>
                                      <p:cBhvr>
                                        <p:cTn id="36" dur="166" decel="50000">
                                          <p:stCondLst>
                                            <p:cond delay="1668"/>
                                          </p:stCondLst>
                                        </p:cTn>
                                        <p:tgtEl>
                                          <p:spTgt spid="10">
                                            <p:txEl>
                                              <p:pRg st="1" end="1"/>
                                            </p:txEl>
                                          </p:spTgt>
                                        </p:tgtEl>
                                      </p:cBhvr>
                                      <p:to x="100000" y="100000"/>
                                    </p:animScale>
                                    <p:animScale>
                                      <p:cBhvr>
                                        <p:cTn id="37" dur="26">
                                          <p:stCondLst>
                                            <p:cond delay="1808"/>
                                          </p:stCondLst>
                                        </p:cTn>
                                        <p:tgtEl>
                                          <p:spTgt spid="10">
                                            <p:txEl>
                                              <p:pRg st="1" end="1"/>
                                            </p:txEl>
                                          </p:spTgt>
                                        </p:tgtEl>
                                      </p:cBhvr>
                                      <p:to x="100000" y="95000"/>
                                    </p:animScale>
                                    <p:animScale>
                                      <p:cBhvr>
                                        <p:cTn id="38" dur="166" decel="50000">
                                          <p:stCondLst>
                                            <p:cond delay="1834"/>
                                          </p:stCondLst>
                                        </p:cTn>
                                        <p:tgtEl>
                                          <p:spTgt spid="10">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2">
                                            <p:txEl>
                                              <p:pRg st="1" end="1"/>
                                            </p:txEl>
                                          </p:spTgt>
                                        </p:tgtEl>
                                        <p:attrNameLst>
                                          <p:attrName>style.visibility</p:attrName>
                                        </p:attrNameLst>
                                      </p:cBhvr>
                                      <p:to>
                                        <p:strVal val="visible"/>
                                      </p:to>
                                    </p:set>
                                    <p:animEffect transition="in" filter="wipe(down)">
                                      <p:cBhvr>
                                        <p:cTn id="43" dur="580">
                                          <p:stCondLst>
                                            <p:cond delay="0"/>
                                          </p:stCondLst>
                                        </p:cTn>
                                        <p:tgtEl>
                                          <p:spTgt spid="12">
                                            <p:txEl>
                                              <p:pRg st="1" end="1"/>
                                            </p:txEl>
                                          </p:spTgt>
                                        </p:tgtEl>
                                      </p:cBhvr>
                                    </p:animEffect>
                                    <p:anim calcmode="lin" valueType="num">
                                      <p:cBhvr>
                                        <p:cTn id="44" dur="1822" tmFilter="0,0; 0.14,0.36; 0.43,0.73; 0.71,0.91; 1.0,1.0">
                                          <p:stCondLst>
                                            <p:cond delay="0"/>
                                          </p:stCondLst>
                                        </p:cTn>
                                        <p:tgtEl>
                                          <p:spTgt spid="12">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xEl>
                                              <p:pRg st="1" end="1"/>
                                            </p:txEl>
                                          </p:spTgt>
                                        </p:tgtEl>
                                      </p:cBhvr>
                                      <p:to x="100000" y="60000"/>
                                    </p:animScale>
                                    <p:animScale>
                                      <p:cBhvr>
                                        <p:cTn id="50" dur="166" decel="50000">
                                          <p:stCondLst>
                                            <p:cond delay="676"/>
                                          </p:stCondLst>
                                        </p:cTn>
                                        <p:tgtEl>
                                          <p:spTgt spid="12">
                                            <p:txEl>
                                              <p:pRg st="1" end="1"/>
                                            </p:txEl>
                                          </p:spTgt>
                                        </p:tgtEl>
                                      </p:cBhvr>
                                      <p:to x="100000" y="100000"/>
                                    </p:animScale>
                                    <p:animScale>
                                      <p:cBhvr>
                                        <p:cTn id="51" dur="26">
                                          <p:stCondLst>
                                            <p:cond delay="1312"/>
                                          </p:stCondLst>
                                        </p:cTn>
                                        <p:tgtEl>
                                          <p:spTgt spid="12">
                                            <p:txEl>
                                              <p:pRg st="1" end="1"/>
                                            </p:txEl>
                                          </p:spTgt>
                                        </p:tgtEl>
                                      </p:cBhvr>
                                      <p:to x="100000" y="80000"/>
                                    </p:animScale>
                                    <p:animScale>
                                      <p:cBhvr>
                                        <p:cTn id="52" dur="166" decel="50000">
                                          <p:stCondLst>
                                            <p:cond delay="1338"/>
                                          </p:stCondLst>
                                        </p:cTn>
                                        <p:tgtEl>
                                          <p:spTgt spid="12">
                                            <p:txEl>
                                              <p:pRg st="1" end="1"/>
                                            </p:txEl>
                                          </p:spTgt>
                                        </p:tgtEl>
                                      </p:cBhvr>
                                      <p:to x="100000" y="100000"/>
                                    </p:animScale>
                                    <p:animScale>
                                      <p:cBhvr>
                                        <p:cTn id="53" dur="26">
                                          <p:stCondLst>
                                            <p:cond delay="1642"/>
                                          </p:stCondLst>
                                        </p:cTn>
                                        <p:tgtEl>
                                          <p:spTgt spid="12">
                                            <p:txEl>
                                              <p:pRg st="1" end="1"/>
                                            </p:txEl>
                                          </p:spTgt>
                                        </p:tgtEl>
                                      </p:cBhvr>
                                      <p:to x="100000" y="90000"/>
                                    </p:animScale>
                                    <p:animScale>
                                      <p:cBhvr>
                                        <p:cTn id="54" dur="166" decel="50000">
                                          <p:stCondLst>
                                            <p:cond delay="1668"/>
                                          </p:stCondLst>
                                        </p:cTn>
                                        <p:tgtEl>
                                          <p:spTgt spid="12">
                                            <p:txEl>
                                              <p:pRg st="1" end="1"/>
                                            </p:txEl>
                                          </p:spTgt>
                                        </p:tgtEl>
                                      </p:cBhvr>
                                      <p:to x="100000" y="100000"/>
                                    </p:animScale>
                                    <p:animScale>
                                      <p:cBhvr>
                                        <p:cTn id="55" dur="26">
                                          <p:stCondLst>
                                            <p:cond delay="1808"/>
                                          </p:stCondLst>
                                        </p:cTn>
                                        <p:tgtEl>
                                          <p:spTgt spid="12">
                                            <p:txEl>
                                              <p:pRg st="1" end="1"/>
                                            </p:txEl>
                                          </p:spTgt>
                                        </p:tgtEl>
                                      </p:cBhvr>
                                      <p:to x="100000" y="95000"/>
                                    </p:animScale>
                                    <p:animScale>
                                      <p:cBhvr>
                                        <p:cTn id="56" dur="166" decel="50000">
                                          <p:stCondLst>
                                            <p:cond delay="1834"/>
                                          </p:stCondLst>
                                        </p:cTn>
                                        <p:tgtEl>
                                          <p:spTgt spid="12">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1">
                                            <p:txEl>
                                              <p:pRg st="1" end="1"/>
                                            </p:txEl>
                                          </p:spTgt>
                                        </p:tgtEl>
                                        <p:attrNameLst>
                                          <p:attrName>style.visibility</p:attrName>
                                        </p:attrNameLst>
                                      </p:cBhvr>
                                      <p:to>
                                        <p:strVal val="visible"/>
                                      </p:to>
                                    </p:set>
                                    <p:animEffect transition="in" filter="wipe(down)">
                                      <p:cBhvr>
                                        <p:cTn id="61" dur="580">
                                          <p:stCondLst>
                                            <p:cond delay="0"/>
                                          </p:stCondLst>
                                        </p:cTn>
                                        <p:tgtEl>
                                          <p:spTgt spid="11">
                                            <p:txEl>
                                              <p:pRg st="1" end="1"/>
                                            </p:txEl>
                                          </p:spTgt>
                                        </p:tgtEl>
                                      </p:cBhvr>
                                    </p:animEffect>
                                    <p:anim calcmode="lin" valueType="num">
                                      <p:cBhvr>
                                        <p:cTn id="62" dur="1822" tmFilter="0,0; 0.14,0.36; 0.43,0.73; 0.71,0.91; 1.0,1.0">
                                          <p:stCondLst>
                                            <p:cond delay="0"/>
                                          </p:stCondLst>
                                        </p:cTn>
                                        <p:tgtEl>
                                          <p:spTgt spid="11">
                                            <p:txEl>
                                              <p:pRg st="1" end="1"/>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1">
                                            <p:txEl>
                                              <p:pRg st="1" end="1"/>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1">
                                            <p:txEl>
                                              <p:pRg st="1" end="1"/>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1">
                                            <p:txEl>
                                              <p:pRg st="1" end="1"/>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1">
                                            <p:txEl>
                                              <p:pRg st="1" end="1"/>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1">
                                            <p:txEl>
                                              <p:pRg st="1" end="1"/>
                                            </p:txEl>
                                          </p:spTgt>
                                        </p:tgtEl>
                                      </p:cBhvr>
                                      <p:to x="100000" y="60000"/>
                                    </p:animScale>
                                    <p:animScale>
                                      <p:cBhvr>
                                        <p:cTn id="68" dur="166" decel="50000">
                                          <p:stCondLst>
                                            <p:cond delay="676"/>
                                          </p:stCondLst>
                                        </p:cTn>
                                        <p:tgtEl>
                                          <p:spTgt spid="11">
                                            <p:txEl>
                                              <p:pRg st="1" end="1"/>
                                            </p:txEl>
                                          </p:spTgt>
                                        </p:tgtEl>
                                      </p:cBhvr>
                                      <p:to x="100000" y="100000"/>
                                    </p:animScale>
                                    <p:animScale>
                                      <p:cBhvr>
                                        <p:cTn id="69" dur="26">
                                          <p:stCondLst>
                                            <p:cond delay="1312"/>
                                          </p:stCondLst>
                                        </p:cTn>
                                        <p:tgtEl>
                                          <p:spTgt spid="11">
                                            <p:txEl>
                                              <p:pRg st="1" end="1"/>
                                            </p:txEl>
                                          </p:spTgt>
                                        </p:tgtEl>
                                      </p:cBhvr>
                                      <p:to x="100000" y="80000"/>
                                    </p:animScale>
                                    <p:animScale>
                                      <p:cBhvr>
                                        <p:cTn id="70" dur="166" decel="50000">
                                          <p:stCondLst>
                                            <p:cond delay="1338"/>
                                          </p:stCondLst>
                                        </p:cTn>
                                        <p:tgtEl>
                                          <p:spTgt spid="11">
                                            <p:txEl>
                                              <p:pRg st="1" end="1"/>
                                            </p:txEl>
                                          </p:spTgt>
                                        </p:tgtEl>
                                      </p:cBhvr>
                                      <p:to x="100000" y="100000"/>
                                    </p:animScale>
                                    <p:animScale>
                                      <p:cBhvr>
                                        <p:cTn id="71" dur="26">
                                          <p:stCondLst>
                                            <p:cond delay="1642"/>
                                          </p:stCondLst>
                                        </p:cTn>
                                        <p:tgtEl>
                                          <p:spTgt spid="11">
                                            <p:txEl>
                                              <p:pRg st="1" end="1"/>
                                            </p:txEl>
                                          </p:spTgt>
                                        </p:tgtEl>
                                      </p:cBhvr>
                                      <p:to x="100000" y="90000"/>
                                    </p:animScale>
                                    <p:animScale>
                                      <p:cBhvr>
                                        <p:cTn id="72" dur="166" decel="50000">
                                          <p:stCondLst>
                                            <p:cond delay="1668"/>
                                          </p:stCondLst>
                                        </p:cTn>
                                        <p:tgtEl>
                                          <p:spTgt spid="11">
                                            <p:txEl>
                                              <p:pRg st="1" end="1"/>
                                            </p:txEl>
                                          </p:spTgt>
                                        </p:tgtEl>
                                      </p:cBhvr>
                                      <p:to x="100000" y="100000"/>
                                    </p:animScale>
                                    <p:animScale>
                                      <p:cBhvr>
                                        <p:cTn id="73" dur="26">
                                          <p:stCondLst>
                                            <p:cond delay="1808"/>
                                          </p:stCondLst>
                                        </p:cTn>
                                        <p:tgtEl>
                                          <p:spTgt spid="11">
                                            <p:txEl>
                                              <p:pRg st="1" end="1"/>
                                            </p:txEl>
                                          </p:spTgt>
                                        </p:tgtEl>
                                      </p:cBhvr>
                                      <p:to x="100000" y="95000"/>
                                    </p:animScale>
                                    <p:animScale>
                                      <p:cBhvr>
                                        <p:cTn id="74" dur="166" decel="50000">
                                          <p:stCondLst>
                                            <p:cond delay="1834"/>
                                          </p:stCondLst>
                                        </p:cTn>
                                        <p:tgtEl>
                                          <p:spTgt spid="11">
                                            <p:txEl>
                                              <p:pRg st="1" end="1"/>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ipe(down)">
                                      <p:cBhvr>
                                        <p:cTn id="79" dur="580">
                                          <p:stCondLst>
                                            <p:cond delay="0"/>
                                          </p:stCondLst>
                                        </p:cTn>
                                        <p:tgtEl>
                                          <p:spTgt spid="9"/>
                                        </p:tgtEl>
                                      </p:cBhvr>
                                    </p:animEffect>
                                    <p:anim calcmode="lin" valueType="num">
                                      <p:cBhvr>
                                        <p:cTn id="8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5" dur="26">
                                          <p:stCondLst>
                                            <p:cond delay="650"/>
                                          </p:stCondLst>
                                        </p:cTn>
                                        <p:tgtEl>
                                          <p:spTgt spid="9"/>
                                        </p:tgtEl>
                                      </p:cBhvr>
                                      <p:to x="100000" y="60000"/>
                                    </p:animScale>
                                    <p:animScale>
                                      <p:cBhvr>
                                        <p:cTn id="86" dur="166" decel="50000">
                                          <p:stCondLst>
                                            <p:cond delay="676"/>
                                          </p:stCondLst>
                                        </p:cTn>
                                        <p:tgtEl>
                                          <p:spTgt spid="9"/>
                                        </p:tgtEl>
                                      </p:cBhvr>
                                      <p:to x="100000" y="100000"/>
                                    </p:animScale>
                                    <p:animScale>
                                      <p:cBhvr>
                                        <p:cTn id="87" dur="26">
                                          <p:stCondLst>
                                            <p:cond delay="1312"/>
                                          </p:stCondLst>
                                        </p:cTn>
                                        <p:tgtEl>
                                          <p:spTgt spid="9"/>
                                        </p:tgtEl>
                                      </p:cBhvr>
                                      <p:to x="100000" y="80000"/>
                                    </p:animScale>
                                    <p:animScale>
                                      <p:cBhvr>
                                        <p:cTn id="88" dur="166" decel="50000">
                                          <p:stCondLst>
                                            <p:cond delay="1338"/>
                                          </p:stCondLst>
                                        </p:cTn>
                                        <p:tgtEl>
                                          <p:spTgt spid="9"/>
                                        </p:tgtEl>
                                      </p:cBhvr>
                                      <p:to x="100000" y="100000"/>
                                    </p:animScale>
                                    <p:animScale>
                                      <p:cBhvr>
                                        <p:cTn id="89" dur="26">
                                          <p:stCondLst>
                                            <p:cond delay="1642"/>
                                          </p:stCondLst>
                                        </p:cTn>
                                        <p:tgtEl>
                                          <p:spTgt spid="9"/>
                                        </p:tgtEl>
                                      </p:cBhvr>
                                      <p:to x="100000" y="90000"/>
                                    </p:animScale>
                                    <p:animScale>
                                      <p:cBhvr>
                                        <p:cTn id="90" dur="166" decel="50000">
                                          <p:stCondLst>
                                            <p:cond delay="1668"/>
                                          </p:stCondLst>
                                        </p:cTn>
                                        <p:tgtEl>
                                          <p:spTgt spid="9"/>
                                        </p:tgtEl>
                                      </p:cBhvr>
                                      <p:to x="100000" y="100000"/>
                                    </p:animScale>
                                    <p:animScale>
                                      <p:cBhvr>
                                        <p:cTn id="91" dur="26">
                                          <p:stCondLst>
                                            <p:cond delay="1808"/>
                                          </p:stCondLst>
                                        </p:cTn>
                                        <p:tgtEl>
                                          <p:spTgt spid="9"/>
                                        </p:tgtEl>
                                      </p:cBhvr>
                                      <p:to x="100000" y="95000"/>
                                    </p:animScale>
                                    <p:animScale>
                                      <p:cBhvr>
                                        <p:cTn id="9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78933" y="2481073"/>
            <a:ext cx="5609216" cy="5609216"/>
          </a:xfrm>
          <a:prstGeom prst="rect">
            <a:avLst/>
          </a:prstGeom>
        </p:spPr>
      </p:pic>
      <p:sp>
        <p:nvSpPr>
          <p:cNvPr id="3" name="AutoShape 2" descr="data:image/jpeg;base64,/9j/4AAQSkZJRgABAQAAAQABAAD/2wCEAAkGBhQPEBQPExQTFRQUFBgXGBQXFxUWGBYUFxcYFxkYFxIaGy0iFxkjGhkYIC8gIycpLiwsFh8xNTAqNycrLCkBCQoKDgwOGg8PGjUkHyU1LCsyKjUyKTU1LDEuLCw0LjItLC81Kiw0KywpLDQpNTQqLCwvKiw1KikvLCwsLCwsKf/AABEIAOEA4QMBIgACEQEDEQH/xAAcAAEAAgMBAQEAAAAAAAAAAAAABgcEBQgDAQL/xABJEAABAwIDBgMEBgYIBAcBAAABAAIDBBEFEiEGBxMxQVEiYXEUMoGRQlJicoKhCBUjkqKxFyRDU7KzwdEzY4PCVHOTo9LT4SX/xAAbAQEAAgMBAQAAAAAAAAAAAAAABAUCAwYBB//EADERAAICAQIEAggHAQEAAAAAAAABAgMRBDEFEiFBE1FhgZGxwdHh8BQiI0JxofHCMv/aAAwDAQACEQMRAD8AvFERAEREAREQBERAEREAREQBERAEREAREQBERAEREAREQBERAEREAREQBERAEREAREQBF8Jtqo7h28XD6mo9kiq4ny3sGgmzj2Y8jK8/dJQEjREQBERAEREAREQFf4/thLUzyU1JUQ0cNO/JPXzZCOKNTDBG8hr3jTMTy+V9TtRvBmhw6iMVfRe0yVDIZ54yyWMANPEeARYNF2F3h+kLcwvfGd1U8shaJKOWDjTTRtqIZC+F0788gBjeBKL29/sFHNk9zxqqSi9piMbRLWOqGOzRTAva2OEsGXk0xB1jp4r2I5gbap3vVTMMoKlsMDpqt8sZkkfwog6J+QPs4izXakkuAbY9wvk+9OtpaaEynDpp6uZwidHMWwMiYAHmSQm2j9L5tde2vliO6KuMFO3j0tUaJ8rYYp2O4bqZ7WBrX2+mC3kdNR4tAF77Rbq6iRtHLBFh5kip+HLTvYW0/FcQ50sbGixdmJve3IaHkgPn9KFXAcPlqpMPMFVUyNdJAZHNETMjDcv90te43Oulvjj7Rb0MRjhqamL2FkEFZNTtc/OZZSyQBrWR3sSGHMTexAJ0tYyCXdf7RJRCobTcCCjlilhibkb7RM2z5ImhoA11voQQDbtoYN0tQMEdhz2QumFdxWOzD/hXY0uDraOLAdO3mgPDDt9tSGywllPVTGWOOmkhEsUUrnayBzpbWygt18PvDoQVnw7xMRp4JauqFA/iOFPTQQSNefa3OFmve17hlDSS7xdGjS6995e7maolppaSmppooI3x+yPc6FjS45g9ojeweozD3Rz6eNNuY9pfA2rZDFTxU9zDTFzc1XIRxHOc4EkZGMHP6ItyNwMvA98DqmCnhip/acQkD88ETgyKMRvLC98zrhjTYOA1589Rfyj30yPhpslGDU1EkzOE6dkTGiG138V7dWm5AvbWNwvprrMC3T1+GRtq6GWKOrBkZJC854pouISzxW8LsobppyGrTe+JtBuuxXEZGVtV7HNM5hjMDnSRthaHlzMronDPzcefXrzAE52ZxzF6mojfNTUbKR4dmfHMJXjwnKWua8tcMwA0HXyU4Wl2M2f/AFfQU9HZoMcYDshcWmRxLnlpdrYvLj8eQ5LdIAiIgCIiAIiIAiIgNNtnhslVh9VTwm0kkD2t1tclvu36X5X81yrs/srVzYjHRMjkjqGyAkOBaYspBL3X90NFjf0te4XYapPeI44PtFS4vY8GcBsp5+63hSaDtGWOHctPZAXYi/McgcA4EEEXBGoIPIg9Qv0gCL5deJro724jL9szb/K6A90XwG6+oAiIgCIiAIiIAiIgCIiAIiIAiIgCIiAIiIAiIgI5iW8XD6ao9llq4mS3sWkmzT2e8DKw/eIUia4EXGoXI20ew1fFXSQPgnkkdK4te1j3iXM4nO1wFiDe/l1tqrJotjNo8PhjdBVNkDWNHs5kD8gAHgDZW5LDl4XdNEBeKjm32yDcVoZKU2D/AH4nn6Erb5T6G5afJxUEwPfo6CX2XFqZ9NIOcjWvDfV0J8QH2ml1+ysXENrqaCidiBlY6na3MHsIdm6BrbHVxOlu/OyArTdZvLZR08uG4k8QSUQIaZL3MbTl4dvpPYdABe7SLDwlaXa39ISaVxiw+PhNvYSvAfI77serW/HMfRQvEZqjaTE3zNjYwvtew8McTfC0veBd7rWF+ZOgsAALR2Y2Jp8PaMjc0ttZnAZj3y/UHkPiSqzXcSq0nR9ZeXzJVGlnd1XReZW78AxjE/HO6ctOv7eQtaPSInQejV+xucrLf8Smv2zSfz4auVfMwva+vb/8XOz45qZP8qS9RZrh9S3yUw3ZHF8OOeB0ot1p5T/lggn5KRbMb/qulfwa+PjsBs52URzN+GjXehAPmrGWn2h2Up69mWZgzW8MjdHt9HdR5G4UrT8elnF0enmvkabOHLGYMsTZzainxKET00gkbyI5OY76r2HVp9fhcLarlK1bs1Wtmiddp5O14c0YOrHt6Hy5jQg8iuktjtrIsVpGVcOgOj2E3dHILZmO9Lgg9QQeq6euyNkVODymVUouLw9zdoiLYYhERAEREAREQBERAEREAREQBERAEREAREQGr2g2YpsQi4NTEyRvS48TT3Y8atPmCuXNucEbRV8uF0s0ssQkZ+zJ04xbYNIBs97c2XNYHUhdYV9WIYpJne7Gxzz6NBcfyC5e3cQGuxV9VLqW8Sdx7yPdYfxPJ/CtGouVNUrH2RsrhzzUfMszZHZlmH0zYRYvPikf9Z/XX6o5Dy9St2ixcUxJlNC+eS+SNuY2FzbloO+q+dSlO6zL6ts6ZKNccLZH2txKKAB0skcYPIve1l7drnVVa7aWnp8efVcVroHssXsu8XMQFtBr42j5qbVeGUuOU8Mx4hjDnFlvATrkcDcHS7enZQfaXZanosToY2R/sZSwPa4l4ceJlde57Funkrjh0KU5VzzzNSTXT7z0IOqlN4lHGE00yf7PbaU+ISPjhzksaHEublBBNtNb8/Ic1vliUOEQ0/8AwoYo7ixyMa0keZA1WWqe51uX6aaXpJsFJL8+5rsfwOOtp308g0cNHdWPHuuHmPzFx1VcbqNopMHxY0UxtHM/gSDoJL2jkHlc2v8AVeT2VsKod8eGcOphqW6cVhaSPrx21v3yuaPwq84HqnG10vZ7fyvoQOIVJx8Rbo6fRajZDF/bKCmqj70sLHO+/lGf+K6267ApQiIgCIiAIiIAiIgCIiAIiIAiIgCIiAIiIDQbwHkYVXEc/ZJvzjcFRO5NozVR65Yh8CZP9guhdocP9ppKinHOWCSMer2OaP5rm3c5XcOslgOnEi0H2o3A2/dLvkq3isXLSTS+8NEnSPF0clu1Dy1jnNFyGkgdyASB8Sqj2s2zrpaR8M9GYY5MrTIWSt1Dg8AF2lzl/mrgUX3gbMy4hTshhdG0tkznOXAGzXNABDT9Zclw66qu1eJFbrq89MFzqYTlB8r9XmRbY/aqshipqQUL+FdreLlltle65ffLa3iJvyVoFut+vdedJAI42RjkxjWj0aAP9F+ppmsa57iGtaC5zjyDQLknyAWnVXRvnzQjjfz65NlNbrjiTz8DxxHEo6aN00rwxjebj/IDmSew1KrLGd8z8xbTQtDR9OW5J88jSA35lRjbfbB+Izm1xAwkRs8vruH1j+Q09cHZ3ZefEJOHC3Qe9IdGMH2nd/IaldDpOFU01+Lqt/TsvqVl2snOXLV/pNcC3u1D5WxSU7ZcxAAhDmvuezSSHemnqtlvlF6SndYg8bkbXF2EkG3XQKSbKbFwYczwDPKRZ0zh4j5NH0G+Q+JKh2+qvH9WpwdfHIR5GzW/yf8AJRKJ0W6+H4eOEs9fPo+3Y3WRshp5eK8stvcs8nA6S/aUfATyAKbqvd0G0dH+raWjjqYjMyPxRF2V4e5xe4BjrF1i4i4uFYS68pgiIgCIiAIiIAiIgCIiAIiIAiIgCIiA/EsoY0vcQ1rQSXEgAAC5JJ5ADqqd2s/SIjie6KhhE1tONIS2Mn7MY8Th5kt9F6/pEbUuhp4aCN1jUEvktz4TCAG+jnG//T81gbst3MEVNHWVEbZZpWh7Q8BzY2O1ZZh0LiLEk8r2FrG4Ebd+kLiRN8tKB2ET7fMyX/NQam2ifHXCvDWtfxjKWMuG+IkuaASbNIJHPkV1E1gAsAAOw0HyUY282HjxKmLGtYydnijfYDxfVc4D3XcvI2PTXGSUk4vZmSynlGRh9eyoiZNGbskaHNPke/YjkR3BWQqY2K2xkwqZ1FVNeIs5DmkHNC/kSG9WnqB6jzuOnqWysbIxwc1wuHNNwR3BC+f67RT0lmH/AOez++50WnvjdHPfuj0Vcb39pOHG2hYfFIM8lv7sHwt+LgT+Ed1Y6iFJsI2Wslr6u0j3PPDi5sYxvhZm+u7KBpyHn0aCdVVni2/t6peb7fMaiM5x5Id/cQLYvdrJW5Z5rxQcx0fIPsg8m/aPwB6XHh2Gx00bYYWNYxvJo/mTzJPc6rJX5e8NBJIAAuSdAAOZJ6BNZr7dXL823ZffcUaeFK6b+Z8llDGl7iA1oJJOgAAuST2AXPW2GP8At1ZJPrkvlYD0jbo3ToTzPm4qU7xt4QqQaOmP7K/7SQf2hH0W/Yv16+nP33c7uxKG1tU27OcUR+n2e8fV7DrzOnO50FUeH1PU39G+iXf/AF/0iDqJvUzVVey7leTUkkYa5zHtDxdpLSA4d2kjUeYUz2S3x1+HWYZPaIR/ZTEusPsS+83y5jyVx1NIyVhjkY17Dza4BzT+E6KAbSboYpbyUjuE/wDu3EmM+jubPzHopOm45VY8Wrl9O6NVvD5xWYPJaexG9WjxYBjHcKe2sEhAce+R3KQemvcBTJcVYjhc1FLw5WOjkabjpy5Oa4aEeYKuPdZvtcXMocQffNZsdU7mDyDZj1B5Z/3vrC/jJSWU8or2mnhl5IiL08CIiAIiIAiIgCIiAIiIAiIgOdP0jr/rODt7I23rxZr/AOitzD7cGPL7vDZb0yi35Kv/ANJPByW0lYBoC+F59bPZ/KRSLdzjQq8Np3g3dGwRPHUPjAbr6tyu/EvGeokqIi8MiJbc7uocUbnvwqhos2UC+YDk2Rv0m+fMeY0VL0+M1mC1MlMHgGN5D4z443EdQD3FjcWNl0qqG324VwsREwGk8TXX+2z9mfyaw/FYzrjZHlmsoKTi8xNxhu+iIi08D2HvGQ8fuuII+ZW3G9egtfPL6cN1/wDZQ7dts3SYhFNHMwmSNwIe17mnI8Wta9jYtPT6SlJ3PUV75qj0zs/+tcrqauHV2uE1KLXl9stqp6mUFJNMxcQ3zQNFoYZZD3fljb+RcT8goDtHt1VV/hkflj/umXa38Wt3fEn4KxsV2Lw/DaaSqMPEMbbt4r3OBedGgtFgbuI6crqn6amdPK2Ngu+R4aANLucbDTpqVY8Nr0ck7Kobfufw/j1EbVSuWIze/ZEs3bbHe3TGaUXgiIuDykfzDPTqfKw6q7gFgYBgzKKmjpmcmDU/WedXOPqf9B0WwXN8Q1j1Vrl+1dF9+ks9NQqYY79woptnt/Fhw4bbSTkaR30bfkZCOX3eZ8ua894O2ww+LhxkGokHh68NvLOR35gDuPKxpikpJqycMYHSSyOJ53JJ1Jc4/EklTuG8MVq8a7pD3/Q0arVuD5K9/v8As9cb2gnrpOJO8uOthyawHo1vID+dtbrEqaN8RAkY5hLQ4BwLSWnkQD0PdXZsfu4hoQJZQ2Wo55iLtYe0bT1+0de1lqt8eCZ4I6xo8UTsjz9h50J9H6fjVvTxWl3xoqX5ds+7CIU9HNVuyT6+RY+5Xa44hhrWPdeamIieSdXNAvG8+rdL9SwlT9cxbidpPZMUbC42jqmmI9uIPFGfW4Lf+ounVeEAIiIAiIgCIiAIiIAiIgCIiA1G1ezUeJUktHL7sg0cObHjVrx5g29dR1XN1PU1uy9c6KRl2O95lzw54wdHxv6HseYuQRzC6oVRb+tsqaKD9XGKOeoeM3iF/ZweTwRqJD0APLU6WDgPn9MOH+zifO/MdOAGEyg9vq2+1mt/JRqs3+C54VISO8kv/a1mnzWh2B3Uvrw2pqC6KnOrQNHyju2/us+0efQdRbNBsBQQABtJCbdXt4p+cl14ZdStv6e5/wDwsH70n+6jm2+8I4tHE18DI3ROcQ9rnHRwAc2xHcNPPor8GztLa3s1N/6MX/xWHX7E0U7Hxmmp25mludsUbXNuLZmuDbgjmPRAUZuxxj2bEGAmzZgYj6usWfxho+JV7LmrFMOko6h8D7tkieWm2moOjgex0IPYhXjsPtc3EacEkCZgAlb5/XA+q78jcdr8vx3SvKviumz+Hy9ha8PuXWt+ojO+jFMscFKD77jI70b4W/mXfurR7ocH4tY6oI0gZcf+Y+7W/wAOc/ALH3tVefES3+7ijb8xn/71MtztHkoXy9ZJj+6xrQPzLlsk/wANwtY3l/19DBfq6vr2+H1J4sTFsTZSwSVEnuxtLj3PYDzJsB5lZarXfNjOWOGjaffJkf8Adb4WD0Lsx/CFz2j0/wCIujX57/x3LK+zw63IrXFsTkrKh879XyOvYdOga0dgLAeiunYDY0YfBmeB7RIAXn6g5iMHsOvc+gVfbqMAFRWcdwuynAf6yHRnysXfhCuxXfGtVy401fRLf4L4+wg6GnP6stwq73sbViKL2Bli+UAydckd7gfecRfyA8wVOMYxRtLBJUP92NpdbuejR5k2HxXOldWSVc7pXXdJK++nVzjoAPkAPRRuDaNW2eLPaPv+m/sNmuv5I8i3fuPCnqHRvbIxxa9jg5rgbFrmm4IPQgi6l1PvhxaPlWPP3mRP/wATCp7gu7mkgpGipjjfIG5pJHEgAnmMwIs1vK/lfqoJtdV4WzNFRwZ38uLxJRG0/ZaXeM/Ieq6CjicL7HCuLeO/THtyV1mllXHmk0vQbCm384qznJE/70LB/hstlB+kbXj3oaR34ZWn/M/0VWRRF7g1oJcSAABcknkABzKt7YHcHJPlqMQzQx6EU40ld98/2Y8ve+6rQiEl2M3w1+KS8KHDmPtbPIJXxxxg9XPLHW9BcnoCrbZewva9tbai/Wx6hY2F4TFSRNggjZHG3kxosPXzJ6k6lZaAIiIAiIgCIiAIiIDV7UY83D6OesfqIoy63LM7k1t+l3ED4rnDYHZ9+N4hLWVRL2NdxJSf7SRxOWPybodBya22lwre39vIwaQDkZogfTNf+YCjW4+Now15HM1L83wZHb8v5oeosFrbCw0A0sNLDyHRfURYmQREQEB3obvf1hH7TAP6zG22X++YPo/fHQ9eXa1I4Xik1FOJYyWSMJBBHwLXNPMdCCrq3lbzG0LXUlO4OqSLOcNRAD37ydh05noDENkNy9VilJJWuk4Tn6wCQE8Y3uXvdza09HWJPO1rEnFSWJLoeZw8ohG0eNGtqX1JblMmW7QbgFrGtNj20Vx7rh//AC4fN0n+Y5U5j+zdRh8pgqYnRv6XGjh3Y8aPHmCVudlN40+HsEOVkkIJOQ+Ei5ucrx59wVV8S0crtMqqVtjp6EmiVpb1C1zn3L2VE70a3i4nKOkYZGPg0E/xOcp7S736NzbvEzHdW5Q75OB1+QVUbSYg2prJ523yySuc24scpOlx00sqzg2jtqvlKyLXTH9ola2+E4JReS2t0eH8PD+J1mkc6/2W+AD5td81NlS2E7030lJFSxQMvG0jO9zjclxcTkba2p7rW4jvIrp7jjGMHpEAz+IeL81qu4TqdRfObwk29327bZ7GdesqrrUV1JxvmxIspoacacWQuPm2MDT0zOB/Cqz2cxZtJUNqXR8Qx3LGXsOJyaXG3Ic9OoCw3OknfqXyPcet3OJ/mVL9ntzuJVpB4BhYf7Se8YA+4RnPwar/AEmijRp/BbzvntnP06Fdde7LOdGk2h2wqa8/tn+C9xE3wsH4ep8zcrb7Fbq6zFSHsZwoOs8gIaR9hvOQ+mnchXPsfuKo6K0s/wDWphr4xaJp8odc34ifQKyWtAFhoB08lMrrjXHlgsI0yk5PLZEdid19HhIDo28Se2tRIAX+YYOUY8hr3JUvRFmYhERAEREAREQBERAEREBEt6+EmqwerjaLubHxB3vE4SG3mQ0j4qqtw2LjLU0ZOoLZmjuCAx/ytH810C5txY6g9FzDtps3UbN4mKmAHgueXQvsS0tPvQv8wCW26ixGvIC90Ve4ZvtopGAyiWF9tW5eI2/2Xt5j1AWtxvftE0FtLA97vry2Y0eeRpJd82rwyyWhU1LImOkkc1jGi7nOIa0DuXHQKpNuN8hdmpqC4voai1ifKJp1H3jr2A5rQ0uF4vtJIHWe6IHR7v2dPH6WFnEeQc5XLsDucpcLyzP/AKxUjXiOFmxn/lx9D9o3Pa3JMHmSDbsNybpXNrsSaQ2+ZlM6+Z555pgeTfsHU9bDQ3w1oAsNAOi+ovTwwsWwWCsjMNREyVh+i8A69x9U+Y1VT7T/AKOcUl30MxiP91Ld7PQSDxNHqHK5UQHL1RuIxVjrCGN4+s2aMA/vEH8l7Ue4HE5PebBH9+UH/AHLptEBQ+Gfo1yGxqKxje7Yoy7+NxFv3VMcI3CYZBq9ss5/5khAv92MN+RurHRAa/Ctn6akGWnghhH/AC2NaT6kC5+K2CIgCIiAIiIAiIgCIiAIiIAiIgCIiALGxHDYqmN0M0bJI3DVjwHA/A9fPoslEBWld+j9hkjszfaIh9VkoLf/AHGuP5raYJubwykIeKfiuH0pnGT+A+D+FTdEB+WMDQAAAALADQAdgF+kRAEREAREQBERAEREAREQBERAEREAREQBERAEREAREQBERAEREAREQBU3thFPHWVctY3FBFcGlqqN7nRU7A3m+FrhYh2ri7n5c1cih2J7s45ZppYqqsphUm88cEjWskJFi6zmnK4jmQgNDje8yWlhg4D6WdvsbZzNK57ZKggEHJSxAujJyk5ngNBJFxlKzJt6Tow6SSFrY34W2ugOY3c4hoMLja1w9wFx0N1nVO6imcf2ctVAw0zaZ8cUga2SJoIaHktJJ1N9det7m+TiO7SlqIqKGQyltCGiM5mgvY3IMkvhs5pyNvYDkgIti29yohkMPCpmywQRSTRyOnzPlljEphgyMcA5oIGZ5AJKl+NbbtpsK/WvDcQYo3tiPhdmlyhrHHp4nAE+RX5xjYCOoqJKllRV0z5mtbN7PIGCYM0bnu02cBpmbY2W1xTZ2GqpHUMoc6FzAwgucXWbbKc5JJcCAbm5uNboCH1G39ZRungrIKcTNopauEwve5juECXRSZhcOFuY0WY/b6QPoG8Jn9boZKl2rvC5kIkyt7i5tqsmi3awMMr5pqmqfLTups88gc5kDhZzGZWixP1tT8zfxwzdbDBJFKaisldDC+CPiSMIbC9mTKGiMWsL2PzuAAAMzYDaOpxGnFXPDFDHI1hiDHl7ne8Hl4Is0XDco52JuoPh221bRQ11YWMnpIMTnZIZJZDMGGVjA2FpGVrGXGhP0jYC11aGz+CMoaaKkjLiyJuVpcQXEXJ1IAF9eyi8u6Wne6QGerMM1SaiWm4jeDLIX57OYGXy3tyOthc6AoDQ4hvncyolyRQuggqDCY7ze0yBrg18sbQzhhouSGuNyGnkvtZvneyokyxQup4qgwmO8xqXta4NdKwBnDyjUhpNyG9FKH7uYuO+VlRWRRyzcaSnimyRPlOrnGwztzHmGuF7L7/RzEJ3yx1FZFHJNx300c2SF8pN3EgDMA46kBwCA0X9J8/6zdRmKnYxtVwOFLI+Koey+UTxl7RG9h5hgcXHS3MFWSodU7sYJZuI6erMXtHtHspkaYeLe9wCzM1t/oh1lMUAREQBERAEREAREQBERAEREAREQBERAEREAREQBERAEREAREQBERAEREAREQBERAEREAREQBERAEREAREQBERAEREAREQBERAEREAREQBERAEREAREQBERAEREAREQH//Z"/>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r>
              <a:rPr lang="en-NZ" sz="8000" dirty="0" smtClean="0">
                <a:solidFill>
                  <a:srgbClr val="FFFF00"/>
                </a:solidFill>
                <a:latin typeface="Script MT Bold" panose="03040602040607080904" pitchFamily="66" charset="0"/>
              </a:rPr>
              <a:t>This Is what will happen if we don’t save the bees.</a:t>
            </a:r>
            <a:endParaRPr lang="en-NZ" sz="8000" dirty="0">
              <a:solidFill>
                <a:srgbClr val="FFFF00"/>
              </a:solidFill>
              <a:latin typeface="Script MT Bold" panose="03040602040607080904" pitchFamily="66" charset="0"/>
            </a:endParaRPr>
          </a:p>
        </p:txBody>
      </p:sp>
      <p:sp>
        <p:nvSpPr>
          <p:cNvPr id="7" name="Down Arrow 6"/>
          <p:cNvSpPr/>
          <p:nvPr/>
        </p:nvSpPr>
        <p:spPr>
          <a:xfrm rot="2591573">
            <a:off x="6740982" y="2642075"/>
            <a:ext cx="1862788" cy="351727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FFFF00"/>
              </a:solidFill>
            </a:endParaRPr>
          </a:p>
        </p:txBody>
      </p:sp>
      <p:pic>
        <p:nvPicPr>
          <p:cNvPr id="2" name="Picture 1"/>
          <p:cNvPicPr>
            <a:picLocks noChangeAspect="1"/>
          </p:cNvPicPr>
          <p:nvPr/>
        </p:nvPicPr>
        <p:blipFill>
          <a:blip r:embed="rId4"/>
          <a:stretch>
            <a:fillRect/>
          </a:stretch>
        </p:blipFill>
        <p:spPr>
          <a:xfrm>
            <a:off x="7891194" y="5547360"/>
            <a:ext cx="981237" cy="1057740"/>
          </a:xfrm>
          <a:prstGeom prst="rect">
            <a:avLst/>
          </a:prstGeom>
        </p:spPr>
      </p:pic>
      <p:sp>
        <p:nvSpPr>
          <p:cNvPr id="4" name="Oval Callout 3"/>
          <p:cNvSpPr/>
          <p:nvPr/>
        </p:nvSpPr>
        <p:spPr>
          <a:xfrm>
            <a:off x="8872431" y="3177212"/>
            <a:ext cx="2889504" cy="2370148"/>
          </a:xfrm>
          <a:prstGeom prst="wedgeEllipseCallout">
            <a:avLst>
              <a:gd name="adj1" fmla="val -61339"/>
              <a:gd name="adj2" fmla="val 6970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solidFill>
                  <a:schemeClr val="tx1"/>
                </a:solidFill>
                <a:latin typeface="Script MT Bold" panose="03040602040607080904" pitchFamily="66" charset="0"/>
              </a:rPr>
              <a:t>Bees are responsible for 80% of pollination that occurs. So next time you're eating any fruit or vegetable, thank a honey bee!</a:t>
            </a:r>
          </a:p>
        </p:txBody>
      </p:sp>
    </p:spTree>
    <p:extLst>
      <p:ext uri="{BB962C8B-B14F-4D97-AF65-F5344CB8AC3E}">
        <p14:creationId xmlns:p14="http://schemas.microsoft.com/office/powerpoint/2010/main" val="1171221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4">
                                            <p:txEl>
                                              <p:pRg st="0" end="0"/>
                                            </p:txEl>
                                          </p:spTgt>
                                        </p:tgtEl>
                                        <p:attrNameLst>
                                          <p:attrName>style.visibility</p:attrName>
                                        </p:attrNameLst>
                                      </p:cBhvr>
                                      <p:to>
                                        <p:strVal val="visible"/>
                                      </p:to>
                                    </p:set>
                                    <p:animEffect transition="in" filter="wipe(down)">
                                      <p:cBhvr>
                                        <p:cTn id="61" dur="580">
                                          <p:stCondLst>
                                            <p:cond delay="0"/>
                                          </p:stCondLst>
                                        </p:cTn>
                                        <p:tgtEl>
                                          <p:spTgt spid="4">
                                            <p:txEl>
                                              <p:pRg st="0" end="0"/>
                                            </p:txEl>
                                          </p:spTgt>
                                        </p:tgtEl>
                                      </p:cBhvr>
                                    </p:animEffect>
                                    <p:anim calcmode="lin" valueType="num">
                                      <p:cBhvr>
                                        <p:cTn id="62"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0" end="0"/>
                                            </p:txEl>
                                          </p:spTgt>
                                        </p:tgtEl>
                                      </p:cBhvr>
                                      <p:to x="100000" y="60000"/>
                                    </p:animScale>
                                    <p:animScale>
                                      <p:cBhvr>
                                        <p:cTn id="68" dur="166" decel="50000">
                                          <p:stCondLst>
                                            <p:cond delay="676"/>
                                          </p:stCondLst>
                                        </p:cTn>
                                        <p:tgtEl>
                                          <p:spTgt spid="4">
                                            <p:txEl>
                                              <p:pRg st="0" end="0"/>
                                            </p:txEl>
                                          </p:spTgt>
                                        </p:tgtEl>
                                      </p:cBhvr>
                                      <p:to x="100000" y="100000"/>
                                    </p:animScale>
                                    <p:animScale>
                                      <p:cBhvr>
                                        <p:cTn id="69" dur="26">
                                          <p:stCondLst>
                                            <p:cond delay="1312"/>
                                          </p:stCondLst>
                                        </p:cTn>
                                        <p:tgtEl>
                                          <p:spTgt spid="4">
                                            <p:txEl>
                                              <p:pRg st="0" end="0"/>
                                            </p:txEl>
                                          </p:spTgt>
                                        </p:tgtEl>
                                      </p:cBhvr>
                                      <p:to x="100000" y="80000"/>
                                    </p:animScale>
                                    <p:animScale>
                                      <p:cBhvr>
                                        <p:cTn id="70" dur="166" decel="50000">
                                          <p:stCondLst>
                                            <p:cond delay="1338"/>
                                          </p:stCondLst>
                                        </p:cTn>
                                        <p:tgtEl>
                                          <p:spTgt spid="4">
                                            <p:txEl>
                                              <p:pRg st="0" end="0"/>
                                            </p:txEl>
                                          </p:spTgt>
                                        </p:tgtEl>
                                      </p:cBhvr>
                                      <p:to x="100000" y="100000"/>
                                    </p:animScale>
                                    <p:animScale>
                                      <p:cBhvr>
                                        <p:cTn id="71" dur="26">
                                          <p:stCondLst>
                                            <p:cond delay="1642"/>
                                          </p:stCondLst>
                                        </p:cTn>
                                        <p:tgtEl>
                                          <p:spTgt spid="4">
                                            <p:txEl>
                                              <p:pRg st="0" end="0"/>
                                            </p:txEl>
                                          </p:spTgt>
                                        </p:tgtEl>
                                      </p:cBhvr>
                                      <p:to x="100000" y="90000"/>
                                    </p:animScale>
                                    <p:animScale>
                                      <p:cBhvr>
                                        <p:cTn id="72" dur="166" decel="50000">
                                          <p:stCondLst>
                                            <p:cond delay="1668"/>
                                          </p:stCondLst>
                                        </p:cTn>
                                        <p:tgtEl>
                                          <p:spTgt spid="4">
                                            <p:txEl>
                                              <p:pRg st="0" end="0"/>
                                            </p:txEl>
                                          </p:spTgt>
                                        </p:tgtEl>
                                      </p:cBhvr>
                                      <p:to x="100000" y="100000"/>
                                    </p:animScale>
                                    <p:animScale>
                                      <p:cBhvr>
                                        <p:cTn id="73" dur="26">
                                          <p:stCondLst>
                                            <p:cond delay="1808"/>
                                          </p:stCondLst>
                                        </p:cTn>
                                        <p:tgtEl>
                                          <p:spTgt spid="4">
                                            <p:txEl>
                                              <p:pRg st="0" end="0"/>
                                            </p:txEl>
                                          </p:spTgt>
                                        </p:tgtEl>
                                      </p:cBhvr>
                                      <p:to x="100000" y="95000"/>
                                    </p:animScale>
                                    <p:animScale>
                                      <p:cBhvr>
                                        <p:cTn id="74"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3482" y="-105725"/>
            <a:ext cx="10515600" cy="1325563"/>
          </a:xfrm>
        </p:spPr>
        <p:txBody>
          <a:bodyPr>
            <a:normAutofit fontScale="90000"/>
          </a:bodyPr>
          <a:lstStyle/>
          <a:p>
            <a:r>
              <a:rPr lang="en-NZ" sz="8800" dirty="0" smtClean="0">
                <a:solidFill>
                  <a:srgbClr val="FFFF00"/>
                </a:solidFill>
                <a:latin typeface="Script MT Bold" panose="03040602040607080904" pitchFamily="66" charset="0"/>
              </a:rPr>
              <a:t>How you can save them!</a:t>
            </a:r>
            <a:endParaRPr lang="en-NZ" sz="8800" dirty="0">
              <a:solidFill>
                <a:srgbClr val="FFFF00"/>
              </a:solidFill>
              <a:latin typeface="Script MT Bold" panose="03040602040607080904" pitchFamily="66" charset="0"/>
            </a:endParaRPr>
          </a:p>
        </p:txBody>
      </p:sp>
      <p:sp>
        <p:nvSpPr>
          <p:cNvPr id="3" name="TextBox 2"/>
          <p:cNvSpPr txBox="1"/>
          <p:nvPr/>
        </p:nvSpPr>
        <p:spPr>
          <a:xfrm>
            <a:off x="1199707" y="921748"/>
            <a:ext cx="11273170" cy="4801314"/>
          </a:xfrm>
          <a:prstGeom prst="rect">
            <a:avLst/>
          </a:prstGeom>
          <a:noFill/>
        </p:spPr>
        <p:txBody>
          <a:bodyPr wrap="square" rtlCol="0">
            <a:spAutoFit/>
          </a:bodyPr>
          <a:lstStyle/>
          <a:p>
            <a:r>
              <a:rPr lang="en-NZ" sz="3200" dirty="0">
                <a:solidFill>
                  <a:srgbClr val="FFFF00"/>
                </a:solidFill>
                <a:latin typeface="Script MT Bold" panose="03040602040607080904" pitchFamily="66" charset="0"/>
              </a:rPr>
              <a:t>1   Stop using insecticides</a:t>
            </a:r>
          </a:p>
          <a:p>
            <a:endParaRPr lang="en-NZ" sz="3200" dirty="0">
              <a:solidFill>
                <a:srgbClr val="FFFF00"/>
              </a:solidFill>
              <a:latin typeface="Script MT Bold" panose="03040602040607080904" pitchFamily="66" charset="0"/>
            </a:endParaRPr>
          </a:p>
          <a:p>
            <a:r>
              <a:rPr lang="en-NZ" sz="3200" dirty="0">
                <a:solidFill>
                  <a:srgbClr val="FFFF00"/>
                </a:solidFill>
                <a:latin typeface="Script MT Bold" panose="03040602040607080904" pitchFamily="66" charset="0"/>
              </a:rPr>
              <a:t>2   Plant Bee-friendly plants</a:t>
            </a:r>
          </a:p>
          <a:p>
            <a:endParaRPr lang="en-NZ" sz="3200" dirty="0">
              <a:solidFill>
                <a:srgbClr val="FFFF00"/>
              </a:solidFill>
              <a:latin typeface="Script MT Bold" panose="03040602040607080904" pitchFamily="66" charset="0"/>
            </a:endParaRPr>
          </a:p>
          <a:p>
            <a:r>
              <a:rPr lang="en-NZ" sz="3200" dirty="0">
                <a:solidFill>
                  <a:srgbClr val="FFFF00"/>
                </a:solidFill>
                <a:latin typeface="Script MT Bold" panose="03040602040607080904" pitchFamily="66" charset="0"/>
              </a:rPr>
              <a:t>3   Create natural habitat gardens</a:t>
            </a:r>
          </a:p>
          <a:p>
            <a:endParaRPr lang="en-NZ" sz="3200" dirty="0">
              <a:solidFill>
                <a:srgbClr val="FFFF00"/>
              </a:solidFill>
              <a:latin typeface="Script MT Bold" panose="03040602040607080904" pitchFamily="66" charset="0"/>
            </a:endParaRPr>
          </a:p>
          <a:p>
            <a:r>
              <a:rPr lang="en-NZ" sz="3200" dirty="0">
                <a:solidFill>
                  <a:srgbClr val="FFFF00"/>
                </a:solidFill>
                <a:latin typeface="Script MT Bold" panose="03040602040607080904" pitchFamily="66" charset="0"/>
              </a:rPr>
              <a:t>4   Find out more about bees</a:t>
            </a:r>
          </a:p>
          <a:p>
            <a:endParaRPr lang="en-NZ" sz="3200" dirty="0">
              <a:solidFill>
                <a:srgbClr val="FFFF00"/>
              </a:solidFill>
              <a:latin typeface="Script MT Bold" panose="03040602040607080904" pitchFamily="66" charset="0"/>
            </a:endParaRPr>
          </a:p>
          <a:p>
            <a:r>
              <a:rPr lang="en-NZ" sz="3200" dirty="0">
                <a:solidFill>
                  <a:srgbClr val="FFFF00"/>
                </a:solidFill>
                <a:latin typeface="Script MT Bold" panose="03040602040607080904" pitchFamily="66" charset="0"/>
              </a:rPr>
              <a:t>5   Support your local beekeepers</a:t>
            </a:r>
          </a:p>
          <a:p>
            <a:endParaRPr lang="en-NZ" dirty="0">
              <a:solidFill>
                <a:srgbClr val="FFFF00"/>
              </a:solidFill>
              <a:latin typeface="Script MT Bold" panose="03040602040607080904" pitchFamily="66" charset="0"/>
            </a:endParaRPr>
          </a:p>
        </p:txBody>
      </p:sp>
      <p:sp>
        <p:nvSpPr>
          <p:cNvPr id="4" name="TextBox 3"/>
          <p:cNvSpPr txBox="1"/>
          <p:nvPr/>
        </p:nvSpPr>
        <p:spPr>
          <a:xfrm>
            <a:off x="6836292" y="921748"/>
            <a:ext cx="4954772" cy="3416320"/>
          </a:xfrm>
          <a:prstGeom prst="rect">
            <a:avLst/>
          </a:prstGeom>
          <a:noFill/>
        </p:spPr>
        <p:txBody>
          <a:bodyPr wrap="square" rtlCol="0">
            <a:spAutoFit/>
          </a:bodyPr>
          <a:lstStyle/>
          <a:p>
            <a:r>
              <a:rPr lang="en-NZ" sz="2400" dirty="0">
                <a:solidFill>
                  <a:srgbClr val="FFFF00"/>
                </a:solidFill>
                <a:latin typeface="Script MT Bold" panose="03040602040607080904" pitchFamily="66" charset="0"/>
              </a:rPr>
              <a:t>6   Make you own 'Wild bee' house</a:t>
            </a:r>
          </a:p>
          <a:p>
            <a:endParaRPr lang="en-NZ" sz="2400" dirty="0">
              <a:solidFill>
                <a:srgbClr val="FFFF00"/>
              </a:solidFill>
              <a:latin typeface="Script MT Bold" panose="03040602040607080904" pitchFamily="66" charset="0"/>
            </a:endParaRPr>
          </a:p>
          <a:p>
            <a:r>
              <a:rPr lang="en-NZ" sz="2400" dirty="0">
                <a:solidFill>
                  <a:srgbClr val="FFFF00"/>
                </a:solidFill>
                <a:latin typeface="Script MT Bold" panose="03040602040607080904" pitchFamily="66" charset="0"/>
              </a:rPr>
              <a:t>7   Become a beekeeper</a:t>
            </a:r>
          </a:p>
          <a:p>
            <a:endParaRPr lang="en-NZ" sz="2400" dirty="0">
              <a:solidFill>
                <a:srgbClr val="FFFF00"/>
              </a:solidFill>
              <a:latin typeface="Script MT Bold" panose="03040602040607080904" pitchFamily="66" charset="0"/>
            </a:endParaRPr>
          </a:p>
          <a:p>
            <a:r>
              <a:rPr lang="en-NZ" sz="2400" dirty="0" smtClean="0">
                <a:solidFill>
                  <a:srgbClr val="FFFF00"/>
                </a:solidFill>
                <a:latin typeface="Script MT Bold" panose="03040602040607080904" pitchFamily="66" charset="0"/>
              </a:rPr>
              <a:t>8 Sign </a:t>
            </a:r>
            <a:r>
              <a:rPr lang="en-NZ" sz="2400" dirty="0">
                <a:solidFill>
                  <a:srgbClr val="FFFF00"/>
                </a:solidFill>
                <a:latin typeface="Script MT Bold" panose="03040602040607080904" pitchFamily="66" charset="0"/>
              </a:rPr>
              <a:t>petitions banning pesticides</a:t>
            </a:r>
          </a:p>
          <a:p>
            <a:endParaRPr lang="en-NZ" sz="2400" dirty="0">
              <a:solidFill>
                <a:srgbClr val="FFFF00"/>
              </a:solidFill>
              <a:latin typeface="Script MT Bold" panose="03040602040607080904" pitchFamily="66" charset="0"/>
            </a:endParaRPr>
          </a:p>
          <a:p>
            <a:r>
              <a:rPr lang="en-NZ" sz="2400" dirty="0" smtClean="0">
                <a:solidFill>
                  <a:srgbClr val="FFFF00"/>
                </a:solidFill>
                <a:latin typeface="Script MT Bold" panose="03040602040607080904" pitchFamily="66" charset="0"/>
              </a:rPr>
              <a:t>9 Encourage </a:t>
            </a:r>
            <a:r>
              <a:rPr lang="en-NZ" sz="2400" dirty="0">
                <a:solidFill>
                  <a:srgbClr val="FFFF00"/>
                </a:solidFill>
                <a:latin typeface="Script MT Bold" panose="03040602040607080904" pitchFamily="66" charset="0"/>
              </a:rPr>
              <a:t>your local authority</a:t>
            </a:r>
          </a:p>
          <a:p>
            <a:endParaRPr lang="en-NZ" sz="2400" dirty="0">
              <a:solidFill>
                <a:srgbClr val="FFFF00"/>
              </a:solidFill>
              <a:latin typeface="Script MT Bold" panose="03040602040607080904" pitchFamily="66" charset="0"/>
            </a:endParaRPr>
          </a:p>
          <a:p>
            <a:r>
              <a:rPr lang="en-NZ" sz="2400" dirty="0">
                <a:solidFill>
                  <a:srgbClr val="FFFF00"/>
                </a:solidFill>
                <a:latin typeface="Script MT Bold" panose="03040602040607080904" pitchFamily="66" charset="0"/>
              </a:rPr>
              <a:t>     to do more to help bees</a:t>
            </a:r>
          </a:p>
        </p:txBody>
      </p:sp>
      <p:pic>
        <p:nvPicPr>
          <p:cNvPr id="5" name="Picture 4"/>
          <p:cNvPicPr>
            <a:picLocks noChangeAspect="1"/>
          </p:cNvPicPr>
          <p:nvPr/>
        </p:nvPicPr>
        <p:blipFill>
          <a:blip r:embed="rId3"/>
          <a:stretch>
            <a:fillRect/>
          </a:stretch>
        </p:blipFill>
        <p:spPr>
          <a:xfrm>
            <a:off x="5129741" y="5544266"/>
            <a:ext cx="981541" cy="1060796"/>
          </a:xfrm>
          <a:prstGeom prst="rect">
            <a:avLst/>
          </a:prstGeom>
        </p:spPr>
      </p:pic>
      <p:sp>
        <p:nvSpPr>
          <p:cNvPr id="6" name="Rounded Rectangular Callout 5"/>
          <p:cNvSpPr/>
          <p:nvPr/>
        </p:nvSpPr>
        <p:spPr>
          <a:xfrm>
            <a:off x="7437581" y="4459891"/>
            <a:ext cx="4559808" cy="2060448"/>
          </a:xfrm>
          <a:prstGeom prst="wedgeRoundRectCallout">
            <a:avLst>
              <a:gd name="adj1" fmla="val -86341"/>
              <a:gd name="adj2" fmla="val 2877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solidFill>
                  <a:schemeClr val="tx1"/>
                </a:solidFill>
                <a:latin typeface="Script MT Bold" panose="03040602040607080904" pitchFamily="66" charset="0"/>
              </a:rPr>
              <a:t>The Queen bee lays around 2,000 eggs per day! She can also select the gender of the larvae. Most larvae that will be produced will be female.</a:t>
            </a:r>
          </a:p>
        </p:txBody>
      </p:sp>
    </p:spTree>
    <p:extLst>
      <p:ext uri="{BB962C8B-B14F-4D97-AF65-F5344CB8AC3E}">
        <p14:creationId xmlns:p14="http://schemas.microsoft.com/office/powerpoint/2010/main" val="3859569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80">
                                          <p:stCondLst>
                                            <p:cond delay="0"/>
                                          </p:stCondLst>
                                        </p:cTn>
                                        <p:tgtEl>
                                          <p:spTgt spid="3">
                                            <p:txEl>
                                              <p:pRg st="4" end="4"/>
                                            </p:txEl>
                                          </p:spTgt>
                                        </p:tgtEl>
                                      </p:cBhvr>
                                    </p:animEffect>
                                    <p:anim calcmode="lin" valueType="num">
                                      <p:cBhvr>
                                        <p:cTn id="6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4" end="4"/>
                                            </p:txEl>
                                          </p:spTgt>
                                        </p:tgtEl>
                                      </p:cBhvr>
                                      <p:to x="100000" y="60000"/>
                                    </p:animScale>
                                    <p:animScale>
                                      <p:cBhvr>
                                        <p:cTn id="68" dur="166" decel="50000">
                                          <p:stCondLst>
                                            <p:cond delay="676"/>
                                          </p:stCondLst>
                                        </p:cTn>
                                        <p:tgtEl>
                                          <p:spTgt spid="3">
                                            <p:txEl>
                                              <p:pRg st="4" end="4"/>
                                            </p:txEl>
                                          </p:spTgt>
                                        </p:tgtEl>
                                      </p:cBhvr>
                                      <p:to x="100000" y="100000"/>
                                    </p:animScale>
                                    <p:animScale>
                                      <p:cBhvr>
                                        <p:cTn id="69" dur="26">
                                          <p:stCondLst>
                                            <p:cond delay="1312"/>
                                          </p:stCondLst>
                                        </p:cTn>
                                        <p:tgtEl>
                                          <p:spTgt spid="3">
                                            <p:txEl>
                                              <p:pRg st="4" end="4"/>
                                            </p:txEl>
                                          </p:spTgt>
                                        </p:tgtEl>
                                      </p:cBhvr>
                                      <p:to x="100000" y="80000"/>
                                    </p:animScale>
                                    <p:animScale>
                                      <p:cBhvr>
                                        <p:cTn id="70" dur="166" decel="50000">
                                          <p:stCondLst>
                                            <p:cond delay="1338"/>
                                          </p:stCondLst>
                                        </p:cTn>
                                        <p:tgtEl>
                                          <p:spTgt spid="3">
                                            <p:txEl>
                                              <p:pRg st="4" end="4"/>
                                            </p:txEl>
                                          </p:spTgt>
                                        </p:tgtEl>
                                      </p:cBhvr>
                                      <p:to x="100000" y="100000"/>
                                    </p:animScale>
                                    <p:animScale>
                                      <p:cBhvr>
                                        <p:cTn id="71" dur="26">
                                          <p:stCondLst>
                                            <p:cond delay="1642"/>
                                          </p:stCondLst>
                                        </p:cTn>
                                        <p:tgtEl>
                                          <p:spTgt spid="3">
                                            <p:txEl>
                                              <p:pRg st="4" end="4"/>
                                            </p:txEl>
                                          </p:spTgt>
                                        </p:tgtEl>
                                      </p:cBhvr>
                                      <p:to x="100000" y="90000"/>
                                    </p:animScale>
                                    <p:animScale>
                                      <p:cBhvr>
                                        <p:cTn id="72" dur="166" decel="50000">
                                          <p:stCondLst>
                                            <p:cond delay="1668"/>
                                          </p:stCondLst>
                                        </p:cTn>
                                        <p:tgtEl>
                                          <p:spTgt spid="3">
                                            <p:txEl>
                                              <p:pRg st="4" end="4"/>
                                            </p:txEl>
                                          </p:spTgt>
                                        </p:tgtEl>
                                      </p:cBhvr>
                                      <p:to x="100000" y="100000"/>
                                    </p:animScale>
                                    <p:animScale>
                                      <p:cBhvr>
                                        <p:cTn id="73" dur="26">
                                          <p:stCondLst>
                                            <p:cond delay="1808"/>
                                          </p:stCondLst>
                                        </p:cTn>
                                        <p:tgtEl>
                                          <p:spTgt spid="3">
                                            <p:txEl>
                                              <p:pRg st="4" end="4"/>
                                            </p:txEl>
                                          </p:spTgt>
                                        </p:tgtEl>
                                      </p:cBhvr>
                                      <p:to x="100000" y="95000"/>
                                    </p:animScale>
                                    <p:animScale>
                                      <p:cBhvr>
                                        <p:cTn id="74" dur="166" decel="50000">
                                          <p:stCondLst>
                                            <p:cond delay="1834"/>
                                          </p:stCondLst>
                                        </p:cTn>
                                        <p:tgtEl>
                                          <p:spTgt spid="3">
                                            <p:txEl>
                                              <p:pRg st="4" end="4"/>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6" end="6"/>
                                            </p:txEl>
                                          </p:spTgt>
                                        </p:tgtEl>
                                        <p:attrNameLst>
                                          <p:attrName>style.visibility</p:attrName>
                                        </p:attrNameLst>
                                      </p:cBhvr>
                                      <p:to>
                                        <p:strVal val="visible"/>
                                      </p:to>
                                    </p:set>
                                    <p:animEffect transition="in" filter="wipe(down)">
                                      <p:cBhvr>
                                        <p:cTn id="79" dur="580">
                                          <p:stCondLst>
                                            <p:cond delay="0"/>
                                          </p:stCondLst>
                                        </p:cTn>
                                        <p:tgtEl>
                                          <p:spTgt spid="3">
                                            <p:txEl>
                                              <p:pRg st="6" end="6"/>
                                            </p:txEl>
                                          </p:spTgt>
                                        </p:tgtEl>
                                      </p:cBhvr>
                                    </p:animEffect>
                                    <p:anim calcmode="lin" valueType="num">
                                      <p:cBhvr>
                                        <p:cTn id="8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6" end="6"/>
                                            </p:txEl>
                                          </p:spTgt>
                                        </p:tgtEl>
                                      </p:cBhvr>
                                      <p:to x="100000" y="60000"/>
                                    </p:animScale>
                                    <p:animScale>
                                      <p:cBhvr>
                                        <p:cTn id="86" dur="166" decel="50000">
                                          <p:stCondLst>
                                            <p:cond delay="676"/>
                                          </p:stCondLst>
                                        </p:cTn>
                                        <p:tgtEl>
                                          <p:spTgt spid="3">
                                            <p:txEl>
                                              <p:pRg st="6" end="6"/>
                                            </p:txEl>
                                          </p:spTgt>
                                        </p:tgtEl>
                                      </p:cBhvr>
                                      <p:to x="100000" y="100000"/>
                                    </p:animScale>
                                    <p:animScale>
                                      <p:cBhvr>
                                        <p:cTn id="87" dur="26">
                                          <p:stCondLst>
                                            <p:cond delay="1312"/>
                                          </p:stCondLst>
                                        </p:cTn>
                                        <p:tgtEl>
                                          <p:spTgt spid="3">
                                            <p:txEl>
                                              <p:pRg st="6" end="6"/>
                                            </p:txEl>
                                          </p:spTgt>
                                        </p:tgtEl>
                                      </p:cBhvr>
                                      <p:to x="100000" y="80000"/>
                                    </p:animScale>
                                    <p:animScale>
                                      <p:cBhvr>
                                        <p:cTn id="88" dur="166" decel="50000">
                                          <p:stCondLst>
                                            <p:cond delay="1338"/>
                                          </p:stCondLst>
                                        </p:cTn>
                                        <p:tgtEl>
                                          <p:spTgt spid="3">
                                            <p:txEl>
                                              <p:pRg st="6" end="6"/>
                                            </p:txEl>
                                          </p:spTgt>
                                        </p:tgtEl>
                                      </p:cBhvr>
                                      <p:to x="100000" y="100000"/>
                                    </p:animScale>
                                    <p:animScale>
                                      <p:cBhvr>
                                        <p:cTn id="89" dur="26">
                                          <p:stCondLst>
                                            <p:cond delay="1642"/>
                                          </p:stCondLst>
                                        </p:cTn>
                                        <p:tgtEl>
                                          <p:spTgt spid="3">
                                            <p:txEl>
                                              <p:pRg st="6" end="6"/>
                                            </p:txEl>
                                          </p:spTgt>
                                        </p:tgtEl>
                                      </p:cBhvr>
                                      <p:to x="100000" y="90000"/>
                                    </p:animScale>
                                    <p:animScale>
                                      <p:cBhvr>
                                        <p:cTn id="90" dur="166" decel="50000">
                                          <p:stCondLst>
                                            <p:cond delay="1668"/>
                                          </p:stCondLst>
                                        </p:cTn>
                                        <p:tgtEl>
                                          <p:spTgt spid="3">
                                            <p:txEl>
                                              <p:pRg st="6" end="6"/>
                                            </p:txEl>
                                          </p:spTgt>
                                        </p:tgtEl>
                                      </p:cBhvr>
                                      <p:to x="100000" y="100000"/>
                                    </p:animScale>
                                    <p:animScale>
                                      <p:cBhvr>
                                        <p:cTn id="91" dur="26">
                                          <p:stCondLst>
                                            <p:cond delay="1808"/>
                                          </p:stCondLst>
                                        </p:cTn>
                                        <p:tgtEl>
                                          <p:spTgt spid="3">
                                            <p:txEl>
                                              <p:pRg st="6" end="6"/>
                                            </p:txEl>
                                          </p:spTgt>
                                        </p:tgtEl>
                                      </p:cBhvr>
                                      <p:to x="100000" y="95000"/>
                                    </p:animScale>
                                    <p:animScale>
                                      <p:cBhvr>
                                        <p:cTn id="92" dur="166" decel="50000">
                                          <p:stCondLst>
                                            <p:cond delay="1834"/>
                                          </p:stCondLst>
                                        </p:cTn>
                                        <p:tgtEl>
                                          <p:spTgt spid="3">
                                            <p:txEl>
                                              <p:pRg st="6" end="6"/>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3">
                                            <p:txEl>
                                              <p:pRg st="8" end="8"/>
                                            </p:txEl>
                                          </p:spTgt>
                                        </p:tgtEl>
                                        <p:attrNameLst>
                                          <p:attrName>style.visibility</p:attrName>
                                        </p:attrNameLst>
                                      </p:cBhvr>
                                      <p:to>
                                        <p:strVal val="visible"/>
                                      </p:to>
                                    </p:set>
                                    <p:animEffect transition="in" filter="wipe(down)">
                                      <p:cBhvr>
                                        <p:cTn id="97" dur="580">
                                          <p:stCondLst>
                                            <p:cond delay="0"/>
                                          </p:stCondLst>
                                        </p:cTn>
                                        <p:tgtEl>
                                          <p:spTgt spid="3">
                                            <p:txEl>
                                              <p:pRg st="8" end="8"/>
                                            </p:txEl>
                                          </p:spTgt>
                                        </p:tgtEl>
                                      </p:cBhvr>
                                    </p:animEffect>
                                    <p:anim calcmode="lin" valueType="num">
                                      <p:cBhvr>
                                        <p:cTn id="98"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8" end="8"/>
                                            </p:txEl>
                                          </p:spTgt>
                                        </p:tgtEl>
                                      </p:cBhvr>
                                      <p:to x="100000" y="60000"/>
                                    </p:animScale>
                                    <p:animScale>
                                      <p:cBhvr>
                                        <p:cTn id="104" dur="166" decel="50000">
                                          <p:stCondLst>
                                            <p:cond delay="676"/>
                                          </p:stCondLst>
                                        </p:cTn>
                                        <p:tgtEl>
                                          <p:spTgt spid="3">
                                            <p:txEl>
                                              <p:pRg st="8" end="8"/>
                                            </p:txEl>
                                          </p:spTgt>
                                        </p:tgtEl>
                                      </p:cBhvr>
                                      <p:to x="100000" y="100000"/>
                                    </p:animScale>
                                    <p:animScale>
                                      <p:cBhvr>
                                        <p:cTn id="105" dur="26">
                                          <p:stCondLst>
                                            <p:cond delay="1312"/>
                                          </p:stCondLst>
                                        </p:cTn>
                                        <p:tgtEl>
                                          <p:spTgt spid="3">
                                            <p:txEl>
                                              <p:pRg st="8" end="8"/>
                                            </p:txEl>
                                          </p:spTgt>
                                        </p:tgtEl>
                                      </p:cBhvr>
                                      <p:to x="100000" y="80000"/>
                                    </p:animScale>
                                    <p:animScale>
                                      <p:cBhvr>
                                        <p:cTn id="106" dur="166" decel="50000">
                                          <p:stCondLst>
                                            <p:cond delay="1338"/>
                                          </p:stCondLst>
                                        </p:cTn>
                                        <p:tgtEl>
                                          <p:spTgt spid="3">
                                            <p:txEl>
                                              <p:pRg st="8" end="8"/>
                                            </p:txEl>
                                          </p:spTgt>
                                        </p:tgtEl>
                                      </p:cBhvr>
                                      <p:to x="100000" y="100000"/>
                                    </p:animScale>
                                    <p:animScale>
                                      <p:cBhvr>
                                        <p:cTn id="107" dur="26">
                                          <p:stCondLst>
                                            <p:cond delay="1642"/>
                                          </p:stCondLst>
                                        </p:cTn>
                                        <p:tgtEl>
                                          <p:spTgt spid="3">
                                            <p:txEl>
                                              <p:pRg st="8" end="8"/>
                                            </p:txEl>
                                          </p:spTgt>
                                        </p:tgtEl>
                                      </p:cBhvr>
                                      <p:to x="100000" y="90000"/>
                                    </p:animScale>
                                    <p:animScale>
                                      <p:cBhvr>
                                        <p:cTn id="108" dur="166" decel="50000">
                                          <p:stCondLst>
                                            <p:cond delay="1668"/>
                                          </p:stCondLst>
                                        </p:cTn>
                                        <p:tgtEl>
                                          <p:spTgt spid="3">
                                            <p:txEl>
                                              <p:pRg st="8" end="8"/>
                                            </p:txEl>
                                          </p:spTgt>
                                        </p:tgtEl>
                                      </p:cBhvr>
                                      <p:to x="100000" y="100000"/>
                                    </p:animScale>
                                    <p:animScale>
                                      <p:cBhvr>
                                        <p:cTn id="109" dur="26">
                                          <p:stCondLst>
                                            <p:cond delay="1808"/>
                                          </p:stCondLst>
                                        </p:cTn>
                                        <p:tgtEl>
                                          <p:spTgt spid="3">
                                            <p:txEl>
                                              <p:pRg st="8" end="8"/>
                                            </p:txEl>
                                          </p:spTgt>
                                        </p:tgtEl>
                                      </p:cBhvr>
                                      <p:to x="100000" y="95000"/>
                                    </p:animScale>
                                    <p:animScale>
                                      <p:cBhvr>
                                        <p:cTn id="110" dur="166" decel="50000">
                                          <p:stCondLst>
                                            <p:cond delay="1834"/>
                                          </p:stCondLst>
                                        </p:cTn>
                                        <p:tgtEl>
                                          <p:spTgt spid="3">
                                            <p:txEl>
                                              <p:pRg st="8" end="8"/>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4">
                                            <p:txEl>
                                              <p:pRg st="0" end="0"/>
                                            </p:txEl>
                                          </p:spTgt>
                                        </p:tgtEl>
                                        <p:attrNameLst>
                                          <p:attrName>style.visibility</p:attrName>
                                        </p:attrNameLst>
                                      </p:cBhvr>
                                      <p:to>
                                        <p:strVal val="visible"/>
                                      </p:to>
                                    </p:set>
                                    <p:animEffect transition="in" filter="wipe(down)">
                                      <p:cBhvr>
                                        <p:cTn id="115" dur="580">
                                          <p:stCondLst>
                                            <p:cond delay="0"/>
                                          </p:stCondLst>
                                        </p:cTn>
                                        <p:tgtEl>
                                          <p:spTgt spid="4">
                                            <p:txEl>
                                              <p:pRg st="0" end="0"/>
                                            </p:txEl>
                                          </p:spTgt>
                                        </p:tgtEl>
                                      </p:cBhvr>
                                    </p:animEffect>
                                    <p:anim calcmode="lin" valueType="num">
                                      <p:cBhvr>
                                        <p:cTn id="11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4">
                                            <p:txEl>
                                              <p:pRg st="0" end="0"/>
                                            </p:txEl>
                                          </p:spTgt>
                                        </p:tgtEl>
                                      </p:cBhvr>
                                      <p:to x="100000" y="60000"/>
                                    </p:animScale>
                                    <p:animScale>
                                      <p:cBhvr>
                                        <p:cTn id="122" dur="166" decel="50000">
                                          <p:stCondLst>
                                            <p:cond delay="676"/>
                                          </p:stCondLst>
                                        </p:cTn>
                                        <p:tgtEl>
                                          <p:spTgt spid="4">
                                            <p:txEl>
                                              <p:pRg st="0" end="0"/>
                                            </p:txEl>
                                          </p:spTgt>
                                        </p:tgtEl>
                                      </p:cBhvr>
                                      <p:to x="100000" y="100000"/>
                                    </p:animScale>
                                    <p:animScale>
                                      <p:cBhvr>
                                        <p:cTn id="123" dur="26">
                                          <p:stCondLst>
                                            <p:cond delay="1312"/>
                                          </p:stCondLst>
                                        </p:cTn>
                                        <p:tgtEl>
                                          <p:spTgt spid="4">
                                            <p:txEl>
                                              <p:pRg st="0" end="0"/>
                                            </p:txEl>
                                          </p:spTgt>
                                        </p:tgtEl>
                                      </p:cBhvr>
                                      <p:to x="100000" y="80000"/>
                                    </p:animScale>
                                    <p:animScale>
                                      <p:cBhvr>
                                        <p:cTn id="124" dur="166" decel="50000">
                                          <p:stCondLst>
                                            <p:cond delay="1338"/>
                                          </p:stCondLst>
                                        </p:cTn>
                                        <p:tgtEl>
                                          <p:spTgt spid="4">
                                            <p:txEl>
                                              <p:pRg st="0" end="0"/>
                                            </p:txEl>
                                          </p:spTgt>
                                        </p:tgtEl>
                                      </p:cBhvr>
                                      <p:to x="100000" y="100000"/>
                                    </p:animScale>
                                    <p:animScale>
                                      <p:cBhvr>
                                        <p:cTn id="125" dur="26">
                                          <p:stCondLst>
                                            <p:cond delay="1642"/>
                                          </p:stCondLst>
                                        </p:cTn>
                                        <p:tgtEl>
                                          <p:spTgt spid="4">
                                            <p:txEl>
                                              <p:pRg st="0" end="0"/>
                                            </p:txEl>
                                          </p:spTgt>
                                        </p:tgtEl>
                                      </p:cBhvr>
                                      <p:to x="100000" y="90000"/>
                                    </p:animScale>
                                    <p:animScale>
                                      <p:cBhvr>
                                        <p:cTn id="126" dur="166" decel="50000">
                                          <p:stCondLst>
                                            <p:cond delay="1668"/>
                                          </p:stCondLst>
                                        </p:cTn>
                                        <p:tgtEl>
                                          <p:spTgt spid="4">
                                            <p:txEl>
                                              <p:pRg st="0" end="0"/>
                                            </p:txEl>
                                          </p:spTgt>
                                        </p:tgtEl>
                                      </p:cBhvr>
                                      <p:to x="100000" y="100000"/>
                                    </p:animScale>
                                    <p:animScale>
                                      <p:cBhvr>
                                        <p:cTn id="127" dur="26">
                                          <p:stCondLst>
                                            <p:cond delay="1808"/>
                                          </p:stCondLst>
                                        </p:cTn>
                                        <p:tgtEl>
                                          <p:spTgt spid="4">
                                            <p:txEl>
                                              <p:pRg st="0" end="0"/>
                                            </p:txEl>
                                          </p:spTgt>
                                        </p:tgtEl>
                                      </p:cBhvr>
                                      <p:to x="100000" y="95000"/>
                                    </p:animScale>
                                    <p:animScale>
                                      <p:cBhvr>
                                        <p:cTn id="128" dur="166" decel="50000">
                                          <p:stCondLst>
                                            <p:cond delay="1834"/>
                                          </p:stCondLst>
                                        </p:cTn>
                                        <p:tgtEl>
                                          <p:spTgt spid="4">
                                            <p:txEl>
                                              <p:pRg st="0" end="0"/>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4">
                                            <p:txEl>
                                              <p:pRg st="2" end="2"/>
                                            </p:txEl>
                                          </p:spTgt>
                                        </p:tgtEl>
                                        <p:attrNameLst>
                                          <p:attrName>style.visibility</p:attrName>
                                        </p:attrNameLst>
                                      </p:cBhvr>
                                      <p:to>
                                        <p:strVal val="visible"/>
                                      </p:to>
                                    </p:set>
                                    <p:animEffect transition="in" filter="wipe(down)">
                                      <p:cBhvr>
                                        <p:cTn id="133" dur="580">
                                          <p:stCondLst>
                                            <p:cond delay="0"/>
                                          </p:stCondLst>
                                        </p:cTn>
                                        <p:tgtEl>
                                          <p:spTgt spid="4">
                                            <p:txEl>
                                              <p:pRg st="2" end="2"/>
                                            </p:txEl>
                                          </p:spTgt>
                                        </p:tgtEl>
                                      </p:cBhvr>
                                    </p:animEffect>
                                    <p:anim calcmode="lin" valueType="num">
                                      <p:cBhvr>
                                        <p:cTn id="134"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4">
                                            <p:txEl>
                                              <p:pRg st="2" end="2"/>
                                            </p:txEl>
                                          </p:spTgt>
                                        </p:tgtEl>
                                      </p:cBhvr>
                                      <p:to x="100000" y="60000"/>
                                    </p:animScale>
                                    <p:animScale>
                                      <p:cBhvr>
                                        <p:cTn id="140" dur="166" decel="50000">
                                          <p:stCondLst>
                                            <p:cond delay="676"/>
                                          </p:stCondLst>
                                        </p:cTn>
                                        <p:tgtEl>
                                          <p:spTgt spid="4">
                                            <p:txEl>
                                              <p:pRg st="2" end="2"/>
                                            </p:txEl>
                                          </p:spTgt>
                                        </p:tgtEl>
                                      </p:cBhvr>
                                      <p:to x="100000" y="100000"/>
                                    </p:animScale>
                                    <p:animScale>
                                      <p:cBhvr>
                                        <p:cTn id="141" dur="26">
                                          <p:stCondLst>
                                            <p:cond delay="1312"/>
                                          </p:stCondLst>
                                        </p:cTn>
                                        <p:tgtEl>
                                          <p:spTgt spid="4">
                                            <p:txEl>
                                              <p:pRg st="2" end="2"/>
                                            </p:txEl>
                                          </p:spTgt>
                                        </p:tgtEl>
                                      </p:cBhvr>
                                      <p:to x="100000" y="80000"/>
                                    </p:animScale>
                                    <p:animScale>
                                      <p:cBhvr>
                                        <p:cTn id="142" dur="166" decel="50000">
                                          <p:stCondLst>
                                            <p:cond delay="1338"/>
                                          </p:stCondLst>
                                        </p:cTn>
                                        <p:tgtEl>
                                          <p:spTgt spid="4">
                                            <p:txEl>
                                              <p:pRg st="2" end="2"/>
                                            </p:txEl>
                                          </p:spTgt>
                                        </p:tgtEl>
                                      </p:cBhvr>
                                      <p:to x="100000" y="100000"/>
                                    </p:animScale>
                                    <p:animScale>
                                      <p:cBhvr>
                                        <p:cTn id="143" dur="26">
                                          <p:stCondLst>
                                            <p:cond delay="1642"/>
                                          </p:stCondLst>
                                        </p:cTn>
                                        <p:tgtEl>
                                          <p:spTgt spid="4">
                                            <p:txEl>
                                              <p:pRg st="2" end="2"/>
                                            </p:txEl>
                                          </p:spTgt>
                                        </p:tgtEl>
                                      </p:cBhvr>
                                      <p:to x="100000" y="90000"/>
                                    </p:animScale>
                                    <p:animScale>
                                      <p:cBhvr>
                                        <p:cTn id="144" dur="166" decel="50000">
                                          <p:stCondLst>
                                            <p:cond delay="1668"/>
                                          </p:stCondLst>
                                        </p:cTn>
                                        <p:tgtEl>
                                          <p:spTgt spid="4">
                                            <p:txEl>
                                              <p:pRg st="2" end="2"/>
                                            </p:txEl>
                                          </p:spTgt>
                                        </p:tgtEl>
                                      </p:cBhvr>
                                      <p:to x="100000" y="100000"/>
                                    </p:animScale>
                                    <p:animScale>
                                      <p:cBhvr>
                                        <p:cTn id="145" dur="26">
                                          <p:stCondLst>
                                            <p:cond delay="1808"/>
                                          </p:stCondLst>
                                        </p:cTn>
                                        <p:tgtEl>
                                          <p:spTgt spid="4">
                                            <p:txEl>
                                              <p:pRg st="2" end="2"/>
                                            </p:txEl>
                                          </p:spTgt>
                                        </p:tgtEl>
                                      </p:cBhvr>
                                      <p:to x="100000" y="95000"/>
                                    </p:animScale>
                                    <p:animScale>
                                      <p:cBhvr>
                                        <p:cTn id="146" dur="166" decel="50000">
                                          <p:stCondLst>
                                            <p:cond delay="1834"/>
                                          </p:stCondLst>
                                        </p:cTn>
                                        <p:tgtEl>
                                          <p:spTgt spid="4">
                                            <p:txEl>
                                              <p:pRg st="2" end="2"/>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nodeType="clickEffect">
                                  <p:stCondLst>
                                    <p:cond delay="0"/>
                                  </p:stCondLst>
                                  <p:childTnLst>
                                    <p:set>
                                      <p:cBhvr>
                                        <p:cTn id="150" dur="1" fill="hold">
                                          <p:stCondLst>
                                            <p:cond delay="0"/>
                                          </p:stCondLst>
                                        </p:cTn>
                                        <p:tgtEl>
                                          <p:spTgt spid="4">
                                            <p:txEl>
                                              <p:pRg st="4" end="4"/>
                                            </p:txEl>
                                          </p:spTgt>
                                        </p:tgtEl>
                                        <p:attrNameLst>
                                          <p:attrName>style.visibility</p:attrName>
                                        </p:attrNameLst>
                                      </p:cBhvr>
                                      <p:to>
                                        <p:strVal val="visible"/>
                                      </p:to>
                                    </p:set>
                                    <p:animEffect transition="in" filter="wipe(down)">
                                      <p:cBhvr>
                                        <p:cTn id="151" dur="580">
                                          <p:stCondLst>
                                            <p:cond delay="0"/>
                                          </p:stCondLst>
                                        </p:cTn>
                                        <p:tgtEl>
                                          <p:spTgt spid="4">
                                            <p:txEl>
                                              <p:pRg st="4" end="4"/>
                                            </p:txEl>
                                          </p:spTgt>
                                        </p:tgtEl>
                                      </p:cBhvr>
                                    </p:animEffect>
                                    <p:anim calcmode="lin" valueType="num">
                                      <p:cBhvr>
                                        <p:cTn id="152"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4">
                                            <p:txEl>
                                              <p:pRg st="4" end="4"/>
                                            </p:txEl>
                                          </p:spTgt>
                                        </p:tgtEl>
                                      </p:cBhvr>
                                      <p:to x="100000" y="60000"/>
                                    </p:animScale>
                                    <p:animScale>
                                      <p:cBhvr>
                                        <p:cTn id="158" dur="166" decel="50000">
                                          <p:stCondLst>
                                            <p:cond delay="676"/>
                                          </p:stCondLst>
                                        </p:cTn>
                                        <p:tgtEl>
                                          <p:spTgt spid="4">
                                            <p:txEl>
                                              <p:pRg st="4" end="4"/>
                                            </p:txEl>
                                          </p:spTgt>
                                        </p:tgtEl>
                                      </p:cBhvr>
                                      <p:to x="100000" y="100000"/>
                                    </p:animScale>
                                    <p:animScale>
                                      <p:cBhvr>
                                        <p:cTn id="159" dur="26">
                                          <p:stCondLst>
                                            <p:cond delay="1312"/>
                                          </p:stCondLst>
                                        </p:cTn>
                                        <p:tgtEl>
                                          <p:spTgt spid="4">
                                            <p:txEl>
                                              <p:pRg st="4" end="4"/>
                                            </p:txEl>
                                          </p:spTgt>
                                        </p:tgtEl>
                                      </p:cBhvr>
                                      <p:to x="100000" y="80000"/>
                                    </p:animScale>
                                    <p:animScale>
                                      <p:cBhvr>
                                        <p:cTn id="160" dur="166" decel="50000">
                                          <p:stCondLst>
                                            <p:cond delay="1338"/>
                                          </p:stCondLst>
                                        </p:cTn>
                                        <p:tgtEl>
                                          <p:spTgt spid="4">
                                            <p:txEl>
                                              <p:pRg st="4" end="4"/>
                                            </p:txEl>
                                          </p:spTgt>
                                        </p:tgtEl>
                                      </p:cBhvr>
                                      <p:to x="100000" y="100000"/>
                                    </p:animScale>
                                    <p:animScale>
                                      <p:cBhvr>
                                        <p:cTn id="161" dur="26">
                                          <p:stCondLst>
                                            <p:cond delay="1642"/>
                                          </p:stCondLst>
                                        </p:cTn>
                                        <p:tgtEl>
                                          <p:spTgt spid="4">
                                            <p:txEl>
                                              <p:pRg st="4" end="4"/>
                                            </p:txEl>
                                          </p:spTgt>
                                        </p:tgtEl>
                                      </p:cBhvr>
                                      <p:to x="100000" y="90000"/>
                                    </p:animScale>
                                    <p:animScale>
                                      <p:cBhvr>
                                        <p:cTn id="162" dur="166" decel="50000">
                                          <p:stCondLst>
                                            <p:cond delay="1668"/>
                                          </p:stCondLst>
                                        </p:cTn>
                                        <p:tgtEl>
                                          <p:spTgt spid="4">
                                            <p:txEl>
                                              <p:pRg st="4" end="4"/>
                                            </p:txEl>
                                          </p:spTgt>
                                        </p:tgtEl>
                                      </p:cBhvr>
                                      <p:to x="100000" y="100000"/>
                                    </p:animScale>
                                    <p:animScale>
                                      <p:cBhvr>
                                        <p:cTn id="163" dur="26">
                                          <p:stCondLst>
                                            <p:cond delay="1808"/>
                                          </p:stCondLst>
                                        </p:cTn>
                                        <p:tgtEl>
                                          <p:spTgt spid="4">
                                            <p:txEl>
                                              <p:pRg st="4" end="4"/>
                                            </p:txEl>
                                          </p:spTgt>
                                        </p:tgtEl>
                                      </p:cBhvr>
                                      <p:to x="100000" y="95000"/>
                                    </p:animScale>
                                    <p:animScale>
                                      <p:cBhvr>
                                        <p:cTn id="164" dur="166" decel="50000">
                                          <p:stCondLst>
                                            <p:cond delay="1834"/>
                                          </p:stCondLst>
                                        </p:cTn>
                                        <p:tgtEl>
                                          <p:spTgt spid="4">
                                            <p:txEl>
                                              <p:pRg st="4" end="4"/>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nodeType="clickEffect">
                                  <p:stCondLst>
                                    <p:cond delay="0"/>
                                  </p:stCondLst>
                                  <p:childTnLst>
                                    <p:set>
                                      <p:cBhvr>
                                        <p:cTn id="168" dur="1" fill="hold">
                                          <p:stCondLst>
                                            <p:cond delay="0"/>
                                          </p:stCondLst>
                                        </p:cTn>
                                        <p:tgtEl>
                                          <p:spTgt spid="4">
                                            <p:txEl>
                                              <p:pRg st="6" end="6"/>
                                            </p:txEl>
                                          </p:spTgt>
                                        </p:tgtEl>
                                        <p:attrNameLst>
                                          <p:attrName>style.visibility</p:attrName>
                                        </p:attrNameLst>
                                      </p:cBhvr>
                                      <p:to>
                                        <p:strVal val="visible"/>
                                      </p:to>
                                    </p:set>
                                    <p:animEffect transition="in" filter="wipe(down)">
                                      <p:cBhvr>
                                        <p:cTn id="169" dur="580">
                                          <p:stCondLst>
                                            <p:cond delay="0"/>
                                          </p:stCondLst>
                                        </p:cTn>
                                        <p:tgtEl>
                                          <p:spTgt spid="4">
                                            <p:txEl>
                                              <p:pRg st="6" end="6"/>
                                            </p:txEl>
                                          </p:spTgt>
                                        </p:tgtEl>
                                      </p:cBhvr>
                                    </p:animEffect>
                                    <p:anim calcmode="lin" valueType="num">
                                      <p:cBhvr>
                                        <p:cTn id="170"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4">
                                            <p:txEl>
                                              <p:pRg st="6" end="6"/>
                                            </p:txEl>
                                          </p:spTgt>
                                        </p:tgtEl>
                                      </p:cBhvr>
                                      <p:to x="100000" y="60000"/>
                                    </p:animScale>
                                    <p:animScale>
                                      <p:cBhvr>
                                        <p:cTn id="176" dur="166" decel="50000">
                                          <p:stCondLst>
                                            <p:cond delay="676"/>
                                          </p:stCondLst>
                                        </p:cTn>
                                        <p:tgtEl>
                                          <p:spTgt spid="4">
                                            <p:txEl>
                                              <p:pRg st="6" end="6"/>
                                            </p:txEl>
                                          </p:spTgt>
                                        </p:tgtEl>
                                      </p:cBhvr>
                                      <p:to x="100000" y="100000"/>
                                    </p:animScale>
                                    <p:animScale>
                                      <p:cBhvr>
                                        <p:cTn id="177" dur="26">
                                          <p:stCondLst>
                                            <p:cond delay="1312"/>
                                          </p:stCondLst>
                                        </p:cTn>
                                        <p:tgtEl>
                                          <p:spTgt spid="4">
                                            <p:txEl>
                                              <p:pRg st="6" end="6"/>
                                            </p:txEl>
                                          </p:spTgt>
                                        </p:tgtEl>
                                      </p:cBhvr>
                                      <p:to x="100000" y="80000"/>
                                    </p:animScale>
                                    <p:animScale>
                                      <p:cBhvr>
                                        <p:cTn id="178" dur="166" decel="50000">
                                          <p:stCondLst>
                                            <p:cond delay="1338"/>
                                          </p:stCondLst>
                                        </p:cTn>
                                        <p:tgtEl>
                                          <p:spTgt spid="4">
                                            <p:txEl>
                                              <p:pRg st="6" end="6"/>
                                            </p:txEl>
                                          </p:spTgt>
                                        </p:tgtEl>
                                      </p:cBhvr>
                                      <p:to x="100000" y="100000"/>
                                    </p:animScale>
                                    <p:animScale>
                                      <p:cBhvr>
                                        <p:cTn id="179" dur="26">
                                          <p:stCondLst>
                                            <p:cond delay="1642"/>
                                          </p:stCondLst>
                                        </p:cTn>
                                        <p:tgtEl>
                                          <p:spTgt spid="4">
                                            <p:txEl>
                                              <p:pRg st="6" end="6"/>
                                            </p:txEl>
                                          </p:spTgt>
                                        </p:tgtEl>
                                      </p:cBhvr>
                                      <p:to x="100000" y="90000"/>
                                    </p:animScale>
                                    <p:animScale>
                                      <p:cBhvr>
                                        <p:cTn id="180" dur="166" decel="50000">
                                          <p:stCondLst>
                                            <p:cond delay="1668"/>
                                          </p:stCondLst>
                                        </p:cTn>
                                        <p:tgtEl>
                                          <p:spTgt spid="4">
                                            <p:txEl>
                                              <p:pRg st="6" end="6"/>
                                            </p:txEl>
                                          </p:spTgt>
                                        </p:tgtEl>
                                      </p:cBhvr>
                                      <p:to x="100000" y="100000"/>
                                    </p:animScale>
                                    <p:animScale>
                                      <p:cBhvr>
                                        <p:cTn id="181" dur="26">
                                          <p:stCondLst>
                                            <p:cond delay="1808"/>
                                          </p:stCondLst>
                                        </p:cTn>
                                        <p:tgtEl>
                                          <p:spTgt spid="4">
                                            <p:txEl>
                                              <p:pRg st="6" end="6"/>
                                            </p:txEl>
                                          </p:spTgt>
                                        </p:tgtEl>
                                      </p:cBhvr>
                                      <p:to x="100000" y="95000"/>
                                    </p:animScale>
                                    <p:animScale>
                                      <p:cBhvr>
                                        <p:cTn id="182" dur="166" decel="50000">
                                          <p:stCondLst>
                                            <p:cond delay="1834"/>
                                          </p:stCondLst>
                                        </p:cTn>
                                        <p:tgtEl>
                                          <p:spTgt spid="4">
                                            <p:txEl>
                                              <p:pRg st="6" end="6"/>
                                            </p:txEl>
                                          </p:spTgt>
                                        </p:tgtEl>
                                      </p:cBhvr>
                                      <p:to x="100000" y="100000"/>
                                    </p:animScale>
                                  </p:childTnLst>
                                </p:cTn>
                              </p:par>
                              <p:par>
                                <p:cTn id="183" presetID="26" presetClass="entr" presetSubtype="0" fill="hold" nodeType="withEffect">
                                  <p:stCondLst>
                                    <p:cond delay="0"/>
                                  </p:stCondLst>
                                  <p:childTnLst>
                                    <p:set>
                                      <p:cBhvr>
                                        <p:cTn id="184" dur="1" fill="hold">
                                          <p:stCondLst>
                                            <p:cond delay="0"/>
                                          </p:stCondLst>
                                        </p:cTn>
                                        <p:tgtEl>
                                          <p:spTgt spid="4">
                                            <p:txEl>
                                              <p:pRg st="8" end="8"/>
                                            </p:txEl>
                                          </p:spTgt>
                                        </p:tgtEl>
                                        <p:attrNameLst>
                                          <p:attrName>style.visibility</p:attrName>
                                        </p:attrNameLst>
                                      </p:cBhvr>
                                      <p:to>
                                        <p:strVal val="visible"/>
                                      </p:to>
                                    </p:set>
                                    <p:animEffect transition="in" filter="wipe(down)">
                                      <p:cBhvr>
                                        <p:cTn id="185" dur="580">
                                          <p:stCondLst>
                                            <p:cond delay="0"/>
                                          </p:stCondLst>
                                        </p:cTn>
                                        <p:tgtEl>
                                          <p:spTgt spid="4">
                                            <p:txEl>
                                              <p:pRg st="8" end="8"/>
                                            </p:txEl>
                                          </p:spTgt>
                                        </p:tgtEl>
                                      </p:cBhvr>
                                    </p:animEffect>
                                    <p:anim calcmode="lin" valueType="num">
                                      <p:cBhvr>
                                        <p:cTn id="186" dur="1822" tmFilter="0,0; 0.14,0.36; 0.43,0.73; 0.71,0.91; 1.0,1.0">
                                          <p:stCondLst>
                                            <p:cond delay="0"/>
                                          </p:stCondLst>
                                        </p:cTn>
                                        <p:tgtEl>
                                          <p:spTgt spid="4">
                                            <p:txEl>
                                              <p:pRg st="8" end="8"/>
                                            </p:txEl>
                                          </p:spTgt>
                                        </p:tgtEl>
                                        <p:attrNameLst>
                                          <p:attrName>ppt_x</p:attrName>
                                        </p:attrNameLst>
                                      </p:cBhvr>
                                      <p:tavLst>
                                        <p:tav tm="0">
                                          <p:val>
                                            <p:strVal val="#ppt_x-0.25"/>
                                          </p:val>
                                        </p:tav>
                                        <p:tav tm="100000">
                                          <p:val>
                                            <p:strVal val="#ppt_x"/>
                                          </p:val>
                                        </p:tav>
                                      </p:tavLst>
                                    </p:anim>
                                    <p:anim calcmode="lin" valueType="num">
                                      <p:cBhvr>
                                        <p:cTn id="187" dur="664" tmFilter="0.0,0.0; 0.25,0.07; 0.50,0.2; 0.75,0.467; 1.0,1.0">
                                          <p:stCondLst>
                                            <p:cond delay="0"/>
                                          </p:stCondLst>
                                        </p:cTn>
                                        <p:tgtEl>
                                          <p:spTgt spid="4">
                                            <p:txEl>
                                              <p:pRg st="8" end="8"/>
                                            </p:txEl>
                                          </p:spTgt>
                                        </p:tgtEl>
                                        <p:attrNameLst>
                                          <p:attrName>ppt_y</p:attrName>
                                        </p:attrNameLst>
                                      </p:cBhvr>
                                      <p:tavLst>
                                        <p:tav tm="0" fmla="#ppt_y-sin(pi*$)/3">
                                          <p:val>
                                            <p:fltVal val="0.5"/>
                                          </p:val>
                                        </p:tav>
                                        <p:tav tm="100000">
                                          <p:val>
                                            <p:fltVal val="1"/>
                                          </p:val>
                                        </p:tav>
                                      </p:tavLst>
                                    </p:anim>
                                    <p:anim calcmode="lin" valueType="num">
                                      <p:cBhvr>
                                        <p:cTn id="188" dur="664" tmFilter="0, 0; 0.125,0.2665; 0.25,0.4; 0.375,0.465; 0.5,0.5;  0.625,0.535; 0.75,0.6; 0.875,0.7335; 1,1">
                                          <p:stCondLst>
                                            <p:cond delay="664"/>
                                          </p:stCondLst>
                                        </p:cTn>
                                        <p:tgtEl>
                                          <p:spTgt spid="4">
                                            <p:txEl>
                                              <p:pRg st="8" end="8"/>
                                            </p:txEl>
                                          </p:spTgt>
                                        </p:tgtEl>
                                        <p:attrNameLst>
                                          <p:attrName>ppt_y</p:attrName>
                                        </p:attrNameLst>
                                      </p:cBhvr>
                                      <p:tavLst>
                                        <p:tav tm="0" fmla="#ppt_y-sin(pi*$)/9">
                                          <p:val>
                                            <p:fltVal val="0"/>
                                          </p:val>
                                        </p:tav>
                                        <p:tav tm="100000">
                                          <p:val>
                                            <p:fltVal val="1"/>
                                          </p:val>
                                        </p:tav>
                                      </p:tavLst>
                                    </p:anim>
                                    <p:anim calcmode="lin" valueType="num">
                                      <p:cBhvr>
                                        <p:cTn id="189" dur="332" tmFilter="0, 0; 0.125,0.2665; 0.25,0.4; 0.375,0.465; 0.5,0.5;  0.625,0.535; 0.75,0.6; 0.875,0.7335; 1,1">
                                          <p:stCondLst>
                                            <p:cond delay="1324"/>
                                          </p:stCondLst>
                                        </p:cTn>
                                        <p:tgtEl>
                                          <p:spTgt spid="4">
                                            <p:txEl>
                                              <p:pRg st="8" end="8"/>
                                            </p:txEl>
                                          </p:spTgt>
                                        </p:tgtEl>
                                        <p:attrNameLst>
                                          <p:attrName>ppt_y</p:attrName>
                                        </p:attrNameLst>
                                      </p:cBhvr>
                                      <p:tavLst>
                                        <p:tav tm="0" fmla="#ppt_y-sin(pi*$)/27">
                                          <p:val>
                                            <p:fltVal val="0"/>
                                          </p:val>
                                        </p:tav>
                                        <p:tav tm="100000">
                                          <p:val>
                                            <p:fltVal val="1"/>
                                          </p:val>
                                        </p:tav>
                                      </p:tavLst>
                                    </p:anim>
                                    <p:anim calcmode="lin" valueType="num">
                                      <p:cBhvr>
                                        <p:cTn id="190" dur="164" tmFilter="0, 0; 0.125,0.2665; 0.25,0.4; 0.375,0.465; 0.5,0.5;  0.625,0.535; 0.75,0.6; 0.875,0.7335; 1,1">
                                          <p:stCondLst>
                                            <p:cond delay="1656"/>
                                          </p:stCondLst>
                                        </p:cTn>
                                        <p:tgtEl>
                                          <p:spTgt spid="4">
                                            <p:txEl>
                                              <p:pRg st="8" end="8"/>
                                            </p:txEl>
                                          </p:spTgt>
                                        </p:tgtEl>
                                        <p:attrNameLst>
                                          <p:attrName>ppt_y</p:attrName>
                                        </p:attrNameLst>
                                      </p:cBhvr>
                                      <p:tavLst>
                                        <p:tav tm="0" fmla="#ppt_y-sin(pi*$)/81">
                                          <p:val>
                                            <p:fltVal val="0"/>
                                          </p:val>
                                        </p:tav>
                                        <p:tav tm="100000">
                                          <p:val>
                                            <p:fltVal val="1"/>
                                          </p:val>
                                        </p:tav>
                                      </p:tavLst>
                                    </p:anim>
                                    <p:animScale>
                                      <p:cBhvr>
                                        <p:cTn id="191" dur="26">
                                          <p:stCondLst>
                                            <p:cond delay="650"/>
                                          </p:stCondLst>
                                        </p:cTn>
                                        <p:tgtEl>
                                          <p:spTgt spid="4">
                                            <p:txEl>
                                              <p:pRg st="8" end="8"/>
                                            </p:txEl>
                                          </p:spTgt>
                                        </p:tgtEl>
                                      </p:cBhvr>
                                      <p:to x="100000" y="60000"/>
                                    </p:animScale>
                                    <p:animScale>
                                      <p:cBhvr>
                                        <p:cTn id="192" dur="166" decel="50000">
                                          <p:stCondLst>
                                            <p:cond delay="676"/>
                                          </p:stCondLst>
                                        </p:cTn>
                                        <p:tgtEl>
                                          <p:spTgt spid="4">
                                            <p:txEl>
                                              <p:pRg st="8" end="8"/>
                                            </p:txEl>
                                          </p:spTgt>
                                        </p:tgtEl>
                                      </p:cBhvr>
                                      <p:to x="100000" y="100000"/>
                                    </p:animScale>
                                    <p:animScale>
                                      <p:cBhvr>
                                        <p:cTn id="193" dur="26">
                                          <p:stCondLst>
                                            <p:cond delay="1312"/>
                                          </p:stCondLst>
                                        </p:cTn>
                                        <p:tgtEl>
                                          <p:spTgt spid="4">
                                            <p:txEl>
                                              <p:pRg st="8" end="8"/>
                                            </p:txEl>
                                          </p:spTgt>
                                        </p:tgtEl>
                                      </p:cBhvr>
                                      <p:to x="100000" y="80000"/>
                                    </p:animScale>
                                    <p:animScale>
                                      <p:cBhvr>
                                        <p:cTn id="194" dur="166" decel="50000">
                                          <p:stCondLst>
                                            <p:cond delay="1338"/>
                                          </p:stCondLst>
                                        </p:cTn>
                                        <p:tgtEl>
                                          <p:spTgt spid="4">
                                            <p:txEl>
                                              <p:pRg st="8" end="8"/>
                                            </p:txEl>
                                          </p:spTgt>
                                        </p:tgtEl>
                                      </p:cBhvr>
                                      <p:to x="100000" y="100000"/>
                                    </p:animScale>
                                    <p:animScale>
                                      <p:cBhvr>
                                        <p:cTn id="195" dur="26">
                                          <p:stCondLst>
                                            <p:cond delay="1642"/>
                                          </p:stCondLst>
                                        </p:cTn>
                                        <p:tgtEl>
                                          <p:spTgt spid="4">
                                            <p:txEl>
                                              <p:pRg st="8" end="8"/>
                                            </p:txEl>
                                          </p:spTgt>
                                        </p:tgtEl>
                                      </p:cBhvr>
                                      <p:to x="100000" y="90000"/>
                                    </p:animScale>
                                    <p:animScale>
                                      <p:cBhvr>
                                        <p:cTn id="196" dur="166" decel="50000">
                                          <p:stCondLst>
                                            <p:cond delay="1668"/>
                                          </p:stCondLst>
                                        </p:cTn>
                                        <p:tgtEl>
                                          <p:spTgt spid="4">
                                            <p:txEl>
                                              <p:pRg st="8" end="8"/>
                                            </p:txEl>
                                          </p:spTgt>
                                        </p:tgtEl>
                                      </p:cBhvr>
                                      <p:to x="100000" y="100000"/>
                                    </p:animScale>
                                    <p:animScale>
                                      <p:cBhvr>
                                        <p:cTn id="197" dur="26">
                                          <p:stCondLst>
                                            <p:cond delay="1808"/>
                                          </p:stCondLst>
                                        </p:cTn>
                                        <p:tgtEl>
                                          <p:spTgt spid="4">
                                            <p:txEl>
                                              <p:pRg st="8" end="8"/>
                                            </p:txEl>
                                          </p:spTgt>
                                        </p:tgtEl>
                                      </p:cBhvr>
                                      <p:to x="100000" y="95000"/>
                                    </p:animScale>
                                    <p:animScale>
                                      <p:cBhvr>
                                        <p:cTn id="198" dur="166" decel="50000">
                                          <p:stCondLst>
                                            <p:cond delay="1834"/>
                                          </p:stCondLst>
                                        </p:cTn>
                                        <p:tgtEl>
                                          <p:spTgt spid="4">
                                            <p:txEl>
                                              <p:pRg st="8" end="8"/>
                                            </p:txEl>
                                          </p:spTgt>
                                        </p:tgtEl>
                                      </p:cBhvr>
                                      <p:to x="100000" y="100000"/>
                                    </p:animScale>
                                  </p:childTnLst>
                                </p:cTn>
                              </p:par>
                            </p:childTnLst>
                          </p:cTn>
                        </p:par>
                      </p:childTnLst>
                    </p:cTn>
                  </p:par>
                  <p:par>
                    <p:cTn id="199" fill="hold">
                      <p:stCondLst>
                        <p:cond delay="indefinite"/>
                      </p:stCondLst>
                      <p:childTnLst>
                        <p:par>
                          <p:cTn id="200" fill="hold">
                            <p:stCondLst>
                              <p:cond delay="0"/>
                            </p:stCondLst>
                            <p:childTnLst>
                              <p:par>
                                <p:cTn id="201" presetID="26" presetClass="entr" presetSubtype="0" fill="hold" nodeType="clickEffect">
                                  <p:stCondLst>
                                    <p:cond delay="0"/>
                                  </p:stCondLst>
                                  <p:childTnLst>
                                    <p:set>
                                      <p:cBhvr>
                                        <p:cTn id="202" dur="1" fill="hold">
                                          <p:stCondLst>
                                            <p:cond delay="0"/>
                                          </p:stCondLst>
                                        </p:cTn>
                                        <p:tgtEl>
                                          <p:spTgt spid="6">
                                            <p:txEl>
                                              <p:pRg st="0" end="0"/>
                                            </p:txEl>
                                          </p:spTgt>
                                        </p:tgtEl>
                                        <p:attrNameLst>
                                          <p:attrName>style.visibility</p:attrName>
                                        </p:attrNameLst>
                                      </p:cBhvr>
                                      <p:to>
                                        <p:strVal val="visible"/>
                                      </p:to>
                                    </p:set>
                                    <p:animEffect transition="in" filter="wipe(down)">
                                      <p:cBhvr>
                                        <p:cTn id="203" dur="580">
                                          <p:stCondLst>
                                            <p:cond delay="0"/>
                                          </p:stCondLst>
                                        </p:cTn>
                                        <p:tgtEl>
                                          <p:spTgt spid="6">
                                            <p:txEl>
                                              <p:pRg st="0" end="0"/>
                                            </p:txEl>
                                          </p:spTgt>
                                        </p:tgtEl>
                                      </p:cBhvr>
                                    </p:animEffect>
                                    <p:anim calcmode="lin" valueType="num">
                                      <p:cBhvr>
                                        <p:cTn id="204"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05"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06"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07"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08"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09" dur="26">
                                          <p:stCondLst>
                                            <p:cond delay="650"/>
                                          </p:stCondLst>
                                        </p:cTn>
                                        <p:tgtEl>
                                          <p:spTgt spid="6">
                                            <p:txEl>
                                              <p:pRg st="0" end="0"/>
                                            </p:txEl>
                                          </p:spTgt>
                                        </p:tgtEl>
                                      </p:cBhvr>
                                      <p:to x="100000" y="60000"/>
                                    </p:animScale>
                                    <p:animScale>
                                      <p:cBhvr>
                                        <p:cTn id="210" dur="166" decel="50000">
                                          <p:stCondLst>
                                            <p:cond delay="676"/>
                                          </p:stCondLst>
                                        </p:cTn>
                                        <p:tgtEl>
                                          <p:spTgt spid="6">
                                            <p:txEl>
                                              <p:pRg st="0" end="0"/>
                                            </p:txEl>
                                          </p:spTgt>
                                        </p:tgtEl>
                                      </p:cBhvr>
                                      <p:to x="100000" y="100000"/>
                                    </p:animScale>
                                    <p:animScale>
                                      <p:cBhvr>
                                        <p:cTn id="211" dur="26">
                                          <p:stCondLst>
                                            <p:cond delay="1312"/>
                                          </p:stCondLst>
                                        </p:cTn>
                                        <p:tgtEl>
                                          <p:spTgt spid="6">
                                            <p:txEl>
                                              <p:pRg st="0" end="0"/>
                                            </p:txEl>
                                          </p:spTgt>
                                        </p:tgtEl>
                                      </p:cBhvr>
                                      <p:to x="100000" y="80000"/>
                                    </p:animScale>
                                    <p:animScale>
                                      <p:cBhvr>
                                        <p:cTn id="212" dur="166" decel="50000">
                                          <p:stCondLst>
                                            <p:cond delay="1338"/>
                                          </p:stCondLst>
                                        </p:cTn>
                                        <p:tgtEl>
                                          <p:spTgt spid="6">
                                            <p:txEl>
                                              <p:pRg st="0" end="0"/>
                                            </p:txEl>
                                          </p:spTgt>
                                        </p:tgtEl>
                                      </p:cBhvr>
                                      <p:to x="100000" y="100000"/>
                                    </p:animScale>
                                    <p:animScale>
                                      <p:cBhvr>
                                        <p:cTn id="213" dur="26">
                                          <p:stCondLst>
                                            <p:cond delay="1642"/>
                                          </p:stCondLst>
                                        </p:cTn>
                                        <p:tgtEl>
                                          <p:spTgt spid="6">
                                            <p:txEl>
                                              <p:pRg st="0" end="0"/>
                                            </p:txEl>
                                          </p:spTgt>
                                        </p:tgtEl>
                                      </p:cBhvr>
                                      <p:to x="100000" y="90000"/>
                                    </p:animScale>
                                    <p:animScale>
                                      <p:cBhvr>
                                        <p:cTn id="214" dur="166" decel="50000">
                                          <p:stCondLst>
                                            <p:cond delay="1668"/>
                                          </p:stCondLst>
                                        </p:cTn>
                                        <p:tgtEl>
                                          <p:spTgt spid="6">
                                            <p:txEl>
                                              <p:pRg st="0" end="0"/>
                                            </p:txEl>
                                          </p:spTgt>
                                        </p:tgtEl>
                                      </p:cBhvr>
                                      <p:to x="100000" y="100000"/>
                                    </p:animScale>
                                    <p:animScale>
                                      <p:cBhvr>
                                        <p:cTn id="215" dur="26">
                                          <p:stCondLst>
                                            <p:cond delay="1808"/>
                                          </p:stCondLst>
                                        </p:cTn>
                                        <p:tgtEl>
                                          <p:spTgt spid="6">
                                            <p:txEl>
                                              <p:pRg st="0" end="0"/>
                                            </p:txEl>
                                          </p:spTgt>
                                        </p:tgtEl>
                                      </p:cBhvr>
                                      <p:to x="100000" y="95000"/>
                                    </p:animScale>
                                    <p:animScale>
                                      <p:cBhvr>
                                        <p:cTn id="216"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90373" y="457199"/>
            <a:ext cx="8908646" cy="1340603"/>
          </a:xfrm>
        </p:spPr>
        <p:txBody>
          <a:bodyPr>
            <a:noAutofit/>
          </a:bodyPr>
          <a:lstStyle/>
          <a:p>
            <a:r>
              <a:rPr lang="en-NZ" sz="6600" dirty="0" smtClean="0">
                <a:solidFill>
                  <a:srgbClr val="FFFF00"/>
                </a:solidFill>
                <a:latin typeface="Script MT Bold" panose="03040602040607080904" pitchFamily="66" charset="0"/>
              </a:rPr>
              <a:t>Bees are dying because……..</a:t>
            </a:r>
            <a:endParaRPr lang="en-NZ" sz="6600" dirty="0">
              <a:solidFill>
                <a:srgbClr val="FFFF00"/>
              </a:solidFill>
              <a:latin typeface="Script MT Bold" panose="03040602040607080904" pitchFamily="66" charset="0"/>
            </a:endParaRPr>
          </a:p>
        </p:txBody>
      </p:sp>
      <p:pic>
        <p:nvPicPr>
          <p:cNvPr id="6" name="Picture Placeholder 5"/>
          <p:cNvPicPr>
            <a:picLocks noGrp="1" noChangeAspect="1"/>
          </p:cNvPicPr>
          <p:nvPr>
            <p:ph type="pic" idx="1"/>
          </p:nvPr>
        </p:nvPicPr>
        <p:blipFill>
          <a:blip r:embed="rId3"/>
          <a:srcRect l="19636" r="19636"/>
          <a:stretch>
            <a:fillRect/>
          </a:stretch>
        </p:blipFill>
        <p:spPr>
          <a:xfrm>
            <a:off x="9352635" y="408739"/>
            <a:ext cx="2535238" cy="2778125"/>
          </a:xfrm>
          <a:prstGeom prst="rect">
            <a:avLst/>
          </a:prstGeom>
        </p:spPr>
      </p:pic>
      <p:sp>
        <p:nvSpPr>
          <p:cNvPr id="5" name="Text Placeholder 4"/>
          <p:cNvSpPr>
            <a:spLocks noGrp="1"/>
          </p:cNvSpPr>
          <p:nvPr>
            <p:ph type="body" sz="half" idx="2"/>
          </p:nvPr>
        </p:nvSpPr>
        <p:spPr/>
        <p:txBody>
          <a:bodyPr>
            <a:noAutofit/>
          </a:bodyPr>
          <a:lstStyle/>
          <a:p>
            <a:r>
              <a:rPr lang="en-NZ" sz="2400" dirty="0" smtClean="0">
                <a:solidFill>
                  <a:srgbClr val="FFFF00"/>
                </a:solidFill>
                <a:latin typeface="Script MT Bold" panose="03040602040607080904" pitchFamily="66" charset="0"/>
              </a:rPr>
              <a:t>Bees are dying out because people are using neonicotinoid/sprays on their garden instead of letting mother nature do her job to grow their plants. They are also dying out from diseases from people smuggling honey into our country. Honey is a raw product so it doesn’t have to be cooked which means it will still carry lots of pests and diseases!  </a:t>
            </a:r>
            <a:endParaRPr lang="en-NZ" sz="2400" dirty="0">
              <a:solidFill>
                <a:srgbClr val="FFFF00"/>
              </a:solidFill>
              <a:latin typeface="Script MT Bold" panose="03040602040607080904" pitchFamily="66" charset="0"/>
            </a:endParaRPr>
          </a:p>
        </p:txBody>
      </p:sp>
      <p:pic>
        <p:nvPicPr>
          <p:cNvPr id="7" name="Picture 6"/>
          <p:cNvPicPr>
            <a:picLocks noChangeAspect="1"/>
          </p:cNvPicPr>
          <p:nvPr/>
        </p:nvPicPr>
        <p:blipFill>
          <a:blip r:embed="rId4"/>
          <a:stretch>
            <a:fillRect/>
          </a:stretch>
        </p:blipFill>
        <p:spPr>
          <a:xfrm>
            <a:off x="6423240" y="959601"/>
            <a:ext cx="2724150" cy="1676400"/>
          </a:xfrm>
          <a:prstGeom prst="rect">
            <a:avLst/>
          </a:prstGeom>
        </p:spPr>
      </p:pic>
      <p:pic>
        <p:nvPicPr>
          <p:cNvPr id="8" name="Picture 7"/>
          <p:cNvPicPr>
            <a:picLocks noChangeAspect="1"/>
          </p:cNvPicPr>
          <p:nvPr/>
        </p:nvPicPr>
        <p:blipFill>
          <a:blip r:embed="rId5"/>
          <a:stretch>
            <a:fillRect/>
          </a:stretch>
        </p:blipFill>
        <p:spPr>
          <a:xfrm>
            <a:off x="5214722" y="4393467"/>
            <a:ext cx="1093087" cy="1180803"/>
          </a:xfrm>
          <a:prstGeom prst="rect">
            <a:avLst/>
          </a:prstGeom>
        </p:spPr>
      </p:pic>
      <p:sp>
        <p:nvSpPr>
          <p:cNvPr id="9" name="Oval Callout 8"/>
          <p:cNvSpPr/>
          <p:nvPr/>
        </p:nvSpPr>
        <p:spPr>
          <a:xfrm>
            <a:off x="7067227" y="3282488"/>
            <a:ext cx="4820646" cy="2960176"/>
          </a:xfrm>
          <a:prstGeom prst="wedgeEllipseCallout">
            <a:avLst>
              <a:gd name="adj1" fmla="val -73237"/>
              <a:gd name="adj2" fmla="val 543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dirty="0" smtClean="0">
                <a:solidFill>
                  <a:schemeClr val="tx1"/>
                </a:solidFill>
                <a:latin typeface="Script MT Bold" panose="03040602040607080904" pitchFamily="66" charset="0"/>
              </a:rPr>
              <a:t> It doesn't seem like a lot of things that kill bees but there is many more like when you use your cell phone it can cut off a bees flight path and then it cant get back to its hive and eventually dies </a:t>
            </a:r>
            <a:endParaRPr lang="en-NZ" sz="2000" dirty="0">
              <a:solidFill>
                <a:schemeClr val="tx1"/>
              </a:solidFill>
              <a:latin typeface="Script MT Bold" panose="03040602040607080904" pitchFamily="66" charset="0"/>
            </a:endParaRPr>
          </a:p>
        </p:txBody>
      </p:sp>
    </p:spTree>
    <p:extLst>
      <p:ext uri="{BB962C8B-B14F-4D97-AF65-F5344CB8AC3E}">
        <p14:creationId xmlns:p14="http://schemas.microsoft.com/office/powerpoint/2010/main" val="4151852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down)">
                                      <p:cBhvr>
                                        <p:cTn id="25" dur="580">
                                          <p:stCondLst>
                                            <p:cond delay="0"/>
                                          </p:stCondLst>
                                        </p:cTn>
                                        <p:tgtEl>
                                          <p:spTgt spid="5">
                                            <p:txEl>
                                              <p:pRg st="0" end="0"/>
                                            </p:txEl>
                                          </p:spTgt>
                                        </p:tgtEl>
                                      </p:cBhvr>
                                    </p:animEffect>
                                    <p:anim calcmode="lin" valueType="num">
                                      <p:cBhvr>
                                        <p:cTn id="26"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0" end="0"/>
                                            </p:txEl>
                                          </p:spTgt>
                                        </p:tgtEl>
                                      </p:cBhvr>
                                      <p:to x="100000" y="60000"/>
                                    </p:animScale>
                                    <p:animScale>
                                      <p:cBhvr>
                                        <p:cTn id="32" dur="166" decel="50000">
                                          <p:stCondLst>
                                            <p:cond delay="676"/>
                                          </p:stCondLst>
                                        </p:cTn>
                                        <p:tgtEl>
                                          <p:spTgt spid="5">
                                            <p:txEl>
                                              <p:pRg st="0" end="0"/>
                                            </p:txEl>
                                          </p:spTgt>
                                        </p:tgtEl>
                                      </p:cBhvr>
                                      <p:to x="100000" y="100000"/>
                                    </p:animScale>
                                    <p:animScale>
                                      <p:cBhvr>
                                        <p:cTn id="33" dur="26">
                                          <p:stCondLst>
                                            <p:cond delay="1312"/>
                                          </p:stCondLst>
                                        </p:cTn>
                                        <p:tgtEl>
                                          <p:spTgt spid="5">
                                            <p:txEl>
                                              <p:pRg st="0" end="0"/>
                                            </p:txEl>
                                          </p:spTgt>
                                        </p:tgtEl>
                                      </p:cBhvr>
                                      <p:to x="100000" y="80000"/>
                                    </p:animScale>
                                    <p:animScale>
                                      <p:cBhvr>
                                        <p:cTn id="34" dur="166" decel="50000">
                                          <p:stCondLst>
                                            <p:cond delay="1338"/>
                                          </p:stCondLst>
                                        </p:cTn>
                                        <p:tgtEl>
                                          <p:spTgt spid="5">
                                            <p:txEl>
                                              <p:pRg st="0" end="0"/>
                                            </p:txEl>
                                          </p:spTgt>
                                        </p:tgtEl>
                                      </p:cBhvr>
                                      <p:to x="100000" y="100000"/>
                                    </p:animScale>
                                    <p:animScale>
                                      <p:cBhvr>
                                        <p:cTn id="35" dur="26">
                                          <p:stCondLst>
                                            <p:cond delay="1642"/>
                                          </p:stCondLst>
                                        </p:cTn>
                                        <p:tgtEl>
                                          <p:spTgt spid="5">
                                            <p:txEl>
                                              <p:pRg st="0" end="0"/>
                                            </p:txEl>
                                          </p:spTgt>
                                        </p:tgtEl>
                                      </p:cBhvr>
                                      <p:to x="100000" y="90000"/>
                                    </p:animScale>
                                    <p:animScale>
                                      <p:cBhvr>
                                        <p:cTn id="36" dur="166" decel="50000">
                                          <p:stCondLst>
                                            <p:cond delay="1668"/>
                                          </p:stCondLst>
                                        </p:cTn>
                                        <p:tgtEl>
                                          <p:spTgt spid="5">
                                            <p:txEl>
                                              <p:pRg st="0" end="0"/>
                                            </p:txEl>
                                          </p:spTgt>
                                        </p:tgtEl>
                                      </p:cBhvr>
                                      <p:to x="100000" y="100000"/>
                                    </p:animScale>
                                    <p:animScale>
                                      <p:cBhvr>
                                        <p:cTn id="37" dur="26">
                                          <p:stCondLst>
                                            <p:cond delay="1808"/>
                                          </p:stCondLst>
                                        </p:cTn>
                                        <p:tgtEl>
                                          <p:spTgt spid="5">
                                            <p:txEl>
                                              <p:pRg st="0" end="0"/>
                                            </p:txEl>
                                          </p:spTgt>
                                        </p:tgtEl>
                                      </p:cBhvr>
                                      <p:to x="100000" y="95000"/>
                                    </p:animScale>
                                    <p:animScale>
                                      <p:cBhvr>
                                        <p:cTn id="38" dur="166" decel="50000">
                                          <p:stCondLst>
                                            <p:cond delay="1834"/>
                                          </p:stCondLst>
                                        </p:cTn>
                                        <p:tgtEl>
                                          <p:spTgt spid="5">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80">
                                          <p:stCondLst>
                                            <p:cond delay="0"/>
                                          </p:stCondLst>
                                        </p:cTn>
                                        <p:tgtEl>
                                          <p:spTgt spid="6"/>
                                        </p:tgtEl>
                                      </p:cBhvr>
                                    </p:animEffect>
                                    <p:anim calcmode="lin" valueType="num">
                                      <p:cBhvr>
                                        <p:cTn id="6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tgtEl>
                                      </p:cBhvr>
                                      <p:to x="100000" y="60000"/>
                                    </p:animScale>
                                    <p:animScale>
                                      <p:cBhvr>
                                        <p:cTn id="68" dur="166" decel="50000">
                                          <p:stCondLst>
                                            <p:cond delay="676"/>
                                          </p:stCondLst>
                                        </p:cTn>
                                        <p:tgtEl>
                                          <p:spTgt spid="6"/>
                                        </p:tgtEl>
                                      </p:cBhvr>
                                      <p:to x="100000" y="100000"/>
                                    </p:animScale>
                                    <p:animScale>
                                      <p:cBhvr>
                                        <p:cTn id="69" dur="26">
                                          <p:stCondLst>
                                            <p:cond delay="1312"/>
                                          </p:stCondLst>
                                        </p:cTn>
                                        <p:tgtEl>
                                          <p:spTgt spid="6"/>
                                        </p:tgtEl>
                                      </p:cBhvr>
                                      <p:to x="100000" y="80000"/>
                                    </p:animScale>
                                    <p:animScale>
                                      <p:cBhvr>
                                        <p:cTn id="70" dur="166" decel="50000">
                                          <p:stCondLst>
                                            <p:cond delay="1338"/>
                                          </p:stCondLst>
                                        </p:cTn>
                                        <p:tgtEl>
                                          <p:spTgt spid="6"/>
                                        </p:tgtEl>
                                      </p:cBhvr>
                                      <p:to x="100000" y="100000"/>
                                    </p:animScale>
                                    <p:animScale>
                                      <p:cBhvr>
                                        <p:cTn id="71" dur="26">
                                          <p:stCondLst>
                                            <p:cond delay="1642"/>
                                          </p:stCondLst>
                                        </p:cTn>
                                        <p:tgtEl>
                                          <p:spTgt spid="6"/>
                                        </p:tgtEl>
                                      </p:cBhvr>
                                      <p:to x="100000" y="90000"/>
                                    </p:animScale>
                                    <p:animScale>
                                      <p:cBhvr>
                                        <p:cTn id="72" dur="166" decel="50000">
                                          <p:stCondLst>
                                            <p:cond delay="1668"/>
                                          </p:stCondLst>
                                        </p:cTn>
                                        <p:tgtEl>
                                          <p:spTgt spid="6"/>
                                        </p:tgtEl>
                                      </p:cBhvr>
                                      <p:to x="100000" y="100000"/>
                                    </p:animScale>
                                    <p:animScale>
                                      <p:cBhvr>
                                        <p:cTn id="73" dur="26">
                                          <p:stCondLst>
                                            <p:cond delay="1808"/>
                                          </p:stCondLst>
                                        </p:cTn>
                                        <p:tgtEl>
                                          <p:spTgt spid="6"/>
                                        </p:tgtEl>
                                      </p:cBhvr>
                                      <p:to x="100000" y="95000"/>
                                    </p:animScale>
                                    <p:animScale>
                                      <p:cBhvr>
                                        <p:cTn id="74" dur="166" decel="50000">
                                          <p:stCondLst>
                                            <p:cond delay="1834"/>
                                          </p:stCondLst>
                                        </p:cTn>
                                        <p:tgtEl>
                                          <p:spTgt spid="6"/>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9">
                                            <p:txEl>
                                              <p:pRg st="0" end="0"/>
                                            </p:txEl>
                                          </p:spTgt>
                                        </p:tgtEl>
                                        <p:attrNameLst>
                                          <p:attrName>style.visibility</p:attrName>
                                        </p:attrNameLst>
                                      </p:cBhvr>
                                      <p:to>
                                        <p:strVal val="visible"/>
                                      </p:to>
                                    </p:set>
                                    <p:animEffect transition="in" filter="wipe(down)">
                                      <p:cBhvr>
                                        <p:cTn id="79" dur="580">
                                          <p:stCondLst>
                                            <p:cond delay="0"/>
                                          </p:stCondLst>
                                        </p:cTn>
                                        <p:tgtEl>
                                          <p:spTgt spid="9">
                                            <p:txEl>
                                              <p:pRg st="0" end="0"/>
                                            </p:txEl>
                                          </p:spTgt>
                                        </p:tgtEl>
                                      </p:cBhvr>
                                    </p:animEffect>
                                    <p:anim calcmode="lin" valueType="num">
                                      <p:cBhvr>
                                        <p:cTn id="80"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9">
                                            <p:txEl>
                                              <p:pRg st="0" end="0"/>
                                            </p:txEl>
                                          </p:spTgt>
                                        </p:tgtEl>
                                      </p:cBhvr>
                                      <p:to x="100000" y="60000"/>
                                    </p:animScale>
                                    <p:animScale>
                                      <p:cBhvr>
                                        <p:cTn id="86" dur="166" decel="50000">
                                          <p:stCondLst>
                                            <p:cond delay="676"/>
                                          </p:stCondLst>
                                        </p:cTn>
                                        <p:tgtEl>
                                          <p:spTgt spid="9">
                                            <p:txEl>
                                              <p:pRg st="0" end="0"/>
                                            </p:txEl>
                                          </p:spTgt>
                                        </p:tgtEl>
                                      </p:cBhvr>
                                      <p:to x="100000" y="100000"/>
                                    </p:animScale>
                                    <p:animScale>
                                      <p:cBhvr>
                                        <p:cTn id="87" dur="26">
                                          <p:stCondLst>
                                            <p:cond delay="1312"/>
                                          </p:stCondLst>
                                        </p:cTn>
                                        <p:tgtEl>
                                          <p:spTgt spid="9">
                                            <p:txEl>
                                              <p:pRg st="0" end="0"/>
                                            </p:txEl>
                                          </p:spTgt>
                                        </p:tgtEl>
                                      </p:cBhvr>
                                      <p:to x="100000" y="80000"/>
                                    </p:animScale>
                                    <p:animScale>
                                      <p:cBhvr>
                                        <p:cTn id="88" dur="166" decel="50000">
                                          <p:stCondLst>
                                            <p:cond delay="1338"/>
                                          </p:stCondLst>
                                        </p:cTn>
                                        <p:tgtEl>
                                          <p:spTgt spid="9">
                                            <p:txEl>
                                              <p:pRg st="0" end="0"/>
                                            </p:txEl>
                                          </p:spTgt>
                                        </p:tgtEl>
                                      </p:cBhvr>
                                      <p:to x="100000" y="100000"/>
                                    </p:animScale>
                                    <p:animScale>
                                      <p:cBhvr>
                                        <p:cTn id="89" dur="26">
                                          <p:stCondLst>
                                            <p:cond delay="1642"/>
                                          </p:stCondLst>
                                        </p:cTn>
                                        <p:tgtEl>
                                          <p:spTgt spid="9">
                                            <p:txEl>
                                              <p:pRg st="0" end="0"/>
                                            </p:txEl>
                                          </p:spTgt>
                                        </p:tgtEl>
                                      </p:cBhvr>
                                      <p:to x="100000" y="90000"/>
                                    </p:animScale>
                                    <p:animScale>
                                      <p:cBhvr>
                                        <p:cTn id="90" dur="166" decel="50000">
                                          <p:stCondLst>
                                            <p:cond delay="1668"/>
                                          </p:stCondLst>
                                        </p:cTn>
                                        <p:tgtEl>
                                          <p:spTgt spid="9">
                                            <p:txEl>
                                              <p:pRg st="0" end="0"/>
                                            </p:txEl>
                                          </p:spTgt>
                                        </p:tgtEl>
                                      </p:cBhvr>
                                      <p:to x="100000" y="100000"/>
                                    </p:animScale>
                                    <p:animScale>
                                      <p:cBhvr>
                                        <p:cTn id="91" dur="26">
                                          <p:stCondLst>
                                            <p:cond delay="1808"/>
                                          </p:stCondLst>
                                        </p:cTn>
                                        <p:tgtEl>
                                          <p:spTgt spid="9">
                                            <p:txEl>
                                              <p:pRg st="0" end="0"/>
                                            </p:txEl>
                                          </p:spTgt>
                                        </p:tgtEl>
                                      </p:cBhvr>
                                      <p:to x="100000" y="95000"/>
                                    </p:animScale>
                                    <p:animScale>
                                      <p:cBhvr>
                                        <p:cTn id="92" dur="166" decel="50000">
                                          <p:stCondLst>
                                            <p:cond delay="1834"/>
                                          </p:stCondLst>
                                        </p:cTn>
                                        <p:tgtEl>
                                          <p:spTgt spid="9">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22695" y="-270305"/>
            <a:ext cx="10515600" cy="1325563"/>
          </a:xfrm>
        </p:spPr>
        <p:txBody>
          <a:bodyPr>
            <a:normAutofit/>
          </a:bodyPr>
          <a:lstStyle/>
          <a:p>
            <a:r>
              <a:rPr lang="en-NZ" sz="6000" dirty="0" smtClean="0">
                <a:solidFill>
                  <a:srgbClr val="FFFF00"/>
                </a:solidFill>
                <a:latin typeface="Script MT Bold" panose="03040602040607080904" pitchFamily="66" charset="0"/>
              </a:rPr>
              <a:t>Picture page!!</a:t>
            </a:r>
            <a:endParaRPr lang="en-NZ" sz="6000" dirty="0">
              <a:solidFill>
                <a:srgbClr val="FFFF00"/>
              </a:solidFill>
              <a:latin typeface="Script MT Bold" panose="03040602040607080904" pitchFamily="66" charset="0"/>
            </a:endParaRPr>
          </a:p>
        </p:txBody>
      </p:sp>
      <p:pic>
        <p:nvPicPr>
          <p:cNvPr id="6" name="Picture 5"/>
          <p:cNvPicPr>
            <a:picLocks noChangeAspect="1"/>
          </p:cNvPicPr>
          <p:nvPr/>
        </p:nvPicPr>
        <p:blipFill>
          <a:blip r:embed="rId3"/>
          <a:stretch>
            <a:fillRect/>
          </a:stretch>
        </p:blipFill>
        <p:spPr>
          <a:xfrm>
            <a:off x="4364609" y="3049185"/>
            <a:ext cx="3680847" cy="3680847"/>
          </a:xfrm>
          <a:prstGeom prst="rect">
            <a:avLst/>
          </a:prstGeom>
        </p:spPr>
      </p:pic>
      <p:pic>
        <p:nvPicPr>
          <p:cNvPr id="7" name="Picture 6"/>
          <p:cNvPicPr>
            <a:picLocks noChangeAspect="1"/>
          </p:cNvPicPr>
          <p:nvPr/>
        </p:nvPicPr>
        <p:blipFill>
          <a:blip r:embed="rId4"/>
          <a:stretch>
            <a:fillRect/>
          </a:stretch>
        </p:blipFill>
        <p:spPr>
          <a:xfrm>
            <a:off x="7997254" y="220367"/>
            <a:ext cx="4194746" cy="3495622"/>
          </a:xfrm>
          <a:prstGeom prst="rect">
            <a:avLst/>
          </a:prstGeom>
        </p:spPr>
      </p:pic>
      <p:pic>
        <p:nvPicPr>
          <p:cNvPr id="8" name="Picture 7"/>
          <p:cNvPicPr>
            <a:picLocks noChangeAspect="1"/>
          </p:cNvPicPr>
          <p:nvPr/>
        </p:nvPicPr>
        <p:blipFill>
          <a:blip r:embed="rId5"/>
          <a:stretch>
            <a:fillRect/>
          </a:stretch>
        </p:blipFill>
        <p:spPr>
          <a:xfrm>
            <a:off x="7997254" y="3715989"/>
            <a:ext cx="4194746" cy="3142011"/>
          </a:xfrm>
          <a:prstGeom prst="rect">
            <a:avLst/>
          </a:prstGeom>
        </p:spPr>
      </p:pic>
      <p:pic>
        <p:nvPicPr>
          <p:cNvPr id="9" name="Picture 8"/>
          <p:cNvPicPr>
            <a:picLocks noChangeAspect="1"/>
          </p:cNvPicPr>
          <p:nvPr/>
        </p:nvPicPr>
        <p:blipFill>
          <a:blip r:embed="rId6"/>
          <a:stretch>
            <a:fillRect/>
          </a:stretch>
        </p:blipFill>
        <p:spPr>
          <a:xfrm>
            <a:off x="4408040" y="220367"/>
            <a:ext cx="3580238" cy="2830228"/>
          </a:xfrm>
          <a:prstGeom prst="rect">
            <a:avLst/>
          </a:prstGeom>
        </p:spPr>
      </p:pic>
      <p:pic>
        <p:nvPicPr>
          <p:cNvPr id="10" name="Picture 9"/>
          <p:cNvPicPr>
            <a:picLocks noChangeAspect="1"/>
          </p:cNvPicPr>
          <p:nvPr/>
        </p:nvPicPr>
        <p:blipFill>
          <a:blip r:embed="rId7"/>
          <a:stretch>
            <a:fillRect/>
          </a:stretch>
        </p:blipFill>
        <p:spPr>
          <a:xfrm>
            <a:off x="298375" y="3715989"/>
            <a:ext cx="2299299" cy="1857834"/>
          </a:xfrm>
          <a:prstGeom prst="rect">
            <a:avLst/>
          </a:prstGeom>
        </p:spPr>
      </p:pic>
      <p:pic>
        <p:nvPicPr>
          <p:cNvPr id="11" name="Picture 10"/>
          <p:cNvPicPr>
            <a:picLocks noChangeAspect="1"/>
          </p:cNvPicPr>
          <p:nvPr/>
        </p:nvPicPr>
        <p:blipFill>
          <a:blip r:embed="rId8"/>
          <a:stretch>
            <a:fillRect/>
          </a:stretch>
        </p:blipFill>
        <p:spPr>
          <a:xfrm>
            <a:off x="298375" y="1055258"/>
            <a:ext cx="3688596" cy="2508788"/>
          </a:xfrm>
          <a:prstGeom prst="rect">
            <a:avLst/>
          </a:prstGeom>
        </p:spPr>
      </p:pic>
      <p:pic>
        <p:nvPicPr>
          <p:cNvPr id="12" name="Picture 11"/>
          <p:cNvPicPr>
            <a:picLocks noChangeAspect="1"/>
          </p:cNvPicPr>
          <p:nvPr/>
        </p:nvPicPr>
        <p:blipFill>
          <a:blip r:embed="rId9"/>
          <a:stretch>
            <a:fillRect/>
          </a:stretch>
        </p:blipFill>
        <p:spPr>
          <a:xfrm>
            <a:off x="1780493" y="4889609"/>
            <a:ext cx="2476500" cy="1847850"/>
          </a:xfrm>
          <a:prstGeom prst="rect">
            <a:avLst/>
          </a:prstGeom>
        </p:spPr>
      </p:pic>
    </p:spTree>
    <p:extLst>
      <p:ext uri="{BB962C8B-B14F-4D97-AF65-F5344CB8AC3E}">
        <p14:creationId xmlns:p14="http://schemas.microsoft.com/office/powerpoint/2010/main" val="3586635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chimes.wav"/>
          </p:stSnd>
        </p:sndAc>
      </p:transition>
    </mc:Choice>
    <mc:Fallback xmlns="">
      <p:transition spd="slow">
        <p:fade/>
        <p:sndAc>
          <p:stSnd>
            <p:snd r:embed="rId10"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80">
                                          <p:stCondLst>
                                            <p:cond delay="0"/>
                                          </p:stCondLst>
                                        </p:cTn>
                                        <p:tgtEl>
                                          <p:spTgt spid="6"/>
                                        </p:tgtEl>
                                      </p:cBhvr>
                                    </p:animEffect>
                                    <p:anim calcmode="lin" valueType="num">
                                      <p:cBhvr>
                                        <p:cTn id="6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tgtEl>
                                      </p:cBhvr>
                                      <p:to x="100000" y="60000"/>
                                    </p:animScale>
                                    <p:animScale>
                                      <p:cBhvr>
                                        <p:cTn id="68" dur="166" decel="50000">
                                          <p:stCondLst>
                                            <p:cond delay="676"/>
                                          </p:stCondLst>
                                        </p:cTn>
                                        <p:tgtEl>
                                          <p:spTgt spid="6"/>
                                        </p:tgtEl>
                                      </p:cBhvr>
                                      <p:to x="100000" y="100000"/>
                                    </p:animScale>
                                    <p:animScale>
                                      <p:cBhvr>
                                        <p:cTn id="69" dur="26">
                                          <p:stCondLst>
                                            <p:cond delay="1312"/>
                                          </p:stCondLst>
                                        </p:cTn>
                                        <p:tgtEl>
                                          <p:spTgt spid="6"/>
                                        </p:tgtEl>
                                      </p:cBhvr>
                                      <p:to x="100000" y="80000"/>
                                    </p:animScale>
                                    <p:animScale>
                                      <p:cBhvr>
                                        <p:cTn id="70" dur="166" decel="50000">
                                          <p:stCondLst>
                                            <p:cond delay="1338"/>
                                          </p:stCondLst>
                                        </p:cTn>
                                        <p:tgtEl>
                                          <p:spTgt spid="6"/>
                                        </p:tgtEl>
                                      </p:cBhvr>
                                      <p:to x="100000" y="100000"/>
                                    </p:animScale>
                                    <p:animScale>
                                      <p:cBhvr>
                                        <p:cTn id="71" dur="26">
                                          <p:stCondLst>
                                            <p:cond delay="1642"/>
                                          </p:stCondLst>
                                        </p:cTn>
                                        <p:tgtEl>
                                          <p:spTgt spid="6"/>
                                        </p:tgtEl>
                                      </p:cBhvr>
                                      <p:to x="100000" y="90000"/>
                                    </p:animScale>
                                    <p:animScale>
                                      <p:cBhvr>
                                        <p:cTn id="72" dur="166" decel="50000">
                                          <p:stCondLst>
                                            <p:cond delay="1668"/>
                                          </p:stCondLst>
                                        </p:cTn>
                                        <p:tgtEl>
                                          <p:spTgt spid="6"/>
                                        </p:tgtEl>
                                      </p:cBhvr>
                                      <p:to x="100000" y="100000"/>
                                    </p:animScale>
                                    <p:animScale>
                                      <p:cBhvr>
                                        <p:cTn id="73" dur="26">
                                          <p:stCondLst>
                                            <p:cond delay="1808"/>
                                          </p:stCondLst>
                                        </p:cTn>
                                        <p:tgtEl>
                                          <p:spTgt spid="6"/>
                                        </p:tgtEl>
                                      </p:cBhvr>
                                      <p:to x="100000" y="95000"/>
                                    </p:animScale>
                                    <p:animScale>
                                      <p:cBhvr>
                                        <p:cTn id="74" dur="166" decel="50000">
                                          <p:stCondLst>
                                            <p:cond delay="1834"/>
                                          </p:stCondLst>
                                        </p:cTn>
                                        <p:tgtEl>
                                          <p:spTgt spid="6"/>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down)">
                                      <p:cBhvr>
                                        <p:cTn id="79" dur="580">
                                          <p:stCondLst>
                                            <p:cond delay="0"/>
                                          </p:stCondLst>
                                        </p:cTn>
                                        <p:tgtEl>
                                          <p:spTgt spid="10"/>
                                        </p:tgtEl>
                                      </p:cBhvr>
                                    </p:animEffect>
                                    <p:anim calcmode="lin" valueType="num">
                                      <p:cBhvr>
                                        <p:cTn id="8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5" dur="26">
                                          <p:stCondLst>
                                            <p:cond delay="650"/>
                                          </p:stCondLst>
                                        </p:cTn>
                                        <p:tgtEl>
                                          <p:spTgt spid="10"/>
                                        </p:tgtEl>
                                      </p:cBhvr>
                                      <p:to x="100000" y="60000"/>
                                    </p:animScale>
                                    <p:animScale>
                                      <p:cBhvr>
                                        <p:cTn id="86" dur="166" decel="50000">
                                          <p:stCondLst>
                                            <p:cond delay="676"/>
                                          </p:stCondLst>
                                        </p:cTn>
                                        <p:tgtEl>
                                          <p:spTgt spid="10"/>
                                        </p:tgtEl>
                                      </p:cBhvr>
                                      <p:to x="100000" y="100000"/>
                                    </p:animScale>
                                    <p:animScale>
                                      <p:cBhvr>
                                        <p:cTn id="87" dur="26">
                                          <p:stCondLst>
                                            <p:cond delay="1312"/>
                                          </p:stCondLst>
                                        </p:cTn>
                                        <p:tgtEl>
                                          <p:spTgt spid="10"/>
                                        </p:tgtEl>
                                      </p:cBhvr>
                                      <p:to x="100000" y="80000"/>
                                    </p:animScale>
                                    <p:animScale>
                                      <p:cBhvr>
                                        <p:cTn id="88" dur="166" decel="50000">
                                          <p:stCondLst>
                                            <p:cond delay="1338"/>
                                          </p:stCondLst>
                                        </p:cTn>
                                        <p:tgtEl>
                                          <p:spTgt spid="10"/>
                                        </p:tgtEl>
                                      </p:cBhvr>
                                      <p:to x="100000" y="100000"/>
                                    </p:animScale>
                                    <p:animScale>
                                      <p:cBhvr>
                                        <p:cTn id="89" dur="26">
                                          <p:stCondLst>
                                            <p:cond delay="1642"/>
                                          </p:stCondLst>
                                        </p:cTn>
                                        <p:tgtEl>
                                          <p:spTgt spid="10"/>
                                        </p:tgtEl>
                                      </p:cBhvr>
                                      <p:to x="100000" y="90000"/>
                                    </p:animScale>
                                    <p:animScale>
                                      <p:cBhvr>
                                        <p:cTn id="90" dur="166" decel="50000">
                                          <p:stCondLst>
                                            <p:cond delay="1668"/>
                                          </p:stCondLst>
                                        </p:cTn>
                                        <p:tgtEl>
                                          <p:spTgt spid="10"/>
                                        </p:tgtEl>
                                      </p:cBhvr>
                                      <p:to x="100000" y="100000"/>
                                    </p:animScale>
                                    <p:animScale>
                                      <p:cBhvr>
                                        <p:cTn id="91" dur="26">
                                          <p:stCondLst>
                                            <p:cond delay="1808"/>
                                          </p:stCondLst>
                                        </p:cTn>
                                        <p:tgtEl>
                                          <p:spTgt spid="10"/>
                                        </p:tgtEl>
                                      </p:cBhvr>
                                      <p:to x="100000" y="95000"/>
                                    </p:animScale>
                                    <p:animScale>
                                      <p:cBhvr>
                                        <p:cTn id="92" dur="166" decel="50000">
                                          <p:stCondLst>
                                            <p:cond delay="1834"/>
                                          </p:stCondLst>
                                        </p:cTn>
                                        <p:tgtEl>
                                          <p:spTgt spid="10"/>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80">
                                          <p:stCondLst>
                                            <p:cond delay="0"/>
                                          </p:stCondLst>
                                        </p:cTn>
                                        <p:tgtEl>
                                          <p:spTgt spid="12"/>
                                        </p:tgtEl>
                                      </p:cBhvr>
                                    </p:animEffect>
                                    <p:anim calcmode="lin" valueType="num">
                                      <p:cBhvr>
                                        <p:cTn id="9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3" dur="26">
                                          <p:stCondLst>
                                            <p:cond delay="650"/>
                                          </p:stCondLst>
                                        </p:cTn>
                                        <p:tgtEl>
                                          <p:spTgt spid="12"/>
                                        </p:tgtEl>
                                      </p:cBhvr>
                                      <p:to x="100000" y="60000"/>
                                    </p:animScale>
                                    <p:animScale>
                                      <p:cBhvr>
                                        <p:cTn id="104" dur="166" decel="50000">
                                          <p:stCondLst>
                                            <p:cond delay="676"/>
                                          </p:stCondLst>
                                        </p:cTn>
                                        <p:tgtEl>
                                          <p:spTgt spid="12"/>
                                        </p:tgtEl>
                                      </p:cBhvr>
                                      <p:to x="100000" y="100000"/>
                                    </p:animScale>
                                    <p:animScale>
                                      <p:cBhvr>
                                        <p:cTn id="105" dur="26">
                                          <p:stCondLst>
                                            <p:cond delay="1312"/>
                                          </p:stCondLst>
                                        </p:cTn>
                                        <p:tgtEl>
                                          <p:spTgt spid="12"/>
                                        </p:tgtEl>
                                      </p:cBhvr>
                                      <p:to x="100000" y="80000"/>
                                    </p:animScale>
                                    <p:animScale>
                                      <p:cBhvr>
                                        <p:cTn id="106" dur="166" decel="50000">
                                          <p:stCondLst>
                                            <p:cond delay="1338"/>
                                          </p:stCondLst>
                                        </p:cTn>
                                        <p:tgtEl>
                                          <p:spTgt spid="12"/>
                                        </p:tgtEl>
                                      </p:cBhvr>
                                      <p:to x="100000" y="100000"/>
                                    </p:animScale>
                                    <p:animScale>
                                      <p:cBhvr>
                                        <p:cTn id="107" dur="26">
                                          <p:stCondLst>
                                            <p:cond delay="1642"/>
                                          </p:stCondLst>
                                        </p:cTn>
                                        <p:tgtEl>
                                          <p:spTgt spid="12"/>
                                        </p:tgtEl>
                                      </p:cBhvr>
                                      <p:to x="100000" y="90000"/>
                                    </p:animScale>
                                    <p:animScale>
                                      <p:cBhvr>
                                        <p:cTn id="108" dur="166" decel="50000">
                                          <p:stCondLst>
                                            <p:cond delay="1668"/>
                                          </p:stCondLst>
                                        </p:cTn>
                                        <p:tgtEl>
                                          <p:spTgt spid="12"/>
                                        </p:tgtEl>
                                      </p:cBhvr>
                                      <p:to x="100000" y="100000"/>
                                    </p:animScale>
                                    <p:animScale>
                                      <p:cBhvr>
                                        <p:cTn id="109" dur="26">
                                          <p:stCondLst>
                                            <p:cond delay="1808"/>
                                          </p:stCondLst>
                                        </p:cTn>
                                        <p:tgtEl>
                                          <p:spTgt spid="12"/>
                                        </p:tgtEl>
                                      </p:cBhvr>
                                      <p:to x="100000" y="95000"/>
                                    </p:animScale>
                                    <p:animScale>
                                      <p:cBhvr>
                                        <p:cTn id="110" dur="166" decel="50000">
                                          <p:stCondLst>
                                            <p:cond delay="1834"/>
                                          </p:stCondLst>
                                        </p:cTn>
                                        <p:tgtEl>
                                          <p:spTgt spid="12"/>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wipe(down)">
                                      <p:cBhvr>
                                        <p:cTn id="115" dur="580">
                                          <p:stCondLst>
                                            <p:cond delay="0"/>
                                          </p:stCondLst>
                                        </p:cTn>
                                        <p:tgtEl>
                                          <p:spTgt spid="7"/>
                                        </p:tgtEl>
                                      </p:cBhvr>
                                    </p:animEffect>
                                    <p:anim calcmode="lin" valueType="num">
                                      <p:cBhvr>
                                        <p:cTn id="1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21" dur="26">
                                          <p:stCondLst>
                                            <p:cond delay="650"/>
                                          </p:stCondLst>
                                        </p:cTn>
                                        <p:tgtEl>
                                          <p:spTgt spid="7"/>
                                        </p:tgtEl>
                                      </p:cBhvr>
                                      <p:to x="100000" y="60000"/>
                                    </p:animScale>
                                    <p:animScale>
                                      <p:cBhvr>
                                        <p:cTn id="122" dur="166" decel="50000">
                                          <p:stCondLst>
                                            <p:cond delay="676"/>
                                          </p:stCondLst>
                                        </p:cTn>
                                        <p:tgtEl>
                                          <p:spTgt spid="7"/>
                                        </p:tgtEl>
                                      </p:cBhvr>
                                      <p:to x="100000" y="100000"/>
                                    </p:animScale>
                                    <p:animScale>
                                      <p:cBhvr>
                                        <p:cTn id="123" dur="26">
                                          <p:stCondLst>
                                            <p:cond delay="1312"/>
                                          </p:stCondLst>
                                        </p:cTn>
                                        <p:tgtEl>
                                          <p:spTgt spid="7"/>
                                        </p:tgtEl>
                                      </p:cBhvr>
                                      <p:to x="100000" y="80000"/>
                                    </p:animScale>
                                    <p:animScale>
                                      <p:cBhvr>
                                        <p:cTn id="124" dur="166" decel="50000">
                                          <p:stCondLst>
                                            <p:cond delay="1338"/>
                                          </p:stCondLst>
                                        </p:cTn>
                                        <p:tgtEl>
                                          <p:spTgt spid="7"/>
                                        </p:tgtEl>
                                      </p:cBhvr>
                                      <p:to x="100000" y="100000"/>
                                    </p:animScale>
                                    <p:animScale>
                                      <p:cBhvr>
                                        <p:cTn id="125" dur="26">
                                          <p:stCondLst>
                                            <p:cond delay="1642"/>
                                          </p:stCondLst>
                                        </p:cTn>
                                        <p:tgtEl>
                                          <p:spTgt spid="7"/>
                                        </p:tgtEl>
                                      </p:cBhvr>
                                      <p:to x="100000" y="90000"/>
                                    </p:animScale>
                                    <p:animScale>
                                      <p:cBhvr>
                                        <p:cTn id="126" dur="166" decel="50000">
                                          <p:stCondLst>
                                            <p:cond delay="1668"/>
                                          </p:stCondLst>
                                        </p:cTn>
                                        <p:tgtEl>
                                          <p:spTgt spid="7"/>
                                        </p:tgtEl>
                                      </p:cBhvr>
                                      <p:to x="100000" y="100000"/>
                                    </p:animScale>
                                    <p:animScale>
                                      <p:cBhvr>
                                        <p:cTn id="127" dur="26">
                                          <p:stCondLst>
                                            <p:cond delay="1808"/>
                                          </p:stCondLst>
                                        </p:cTn>
                                        <p:tgtEl>
                                          <p:spTgt spid="7"/>
                                        </p:tgtEl>
                                      </p:cBhvr>
                                      <p:to x="100000" y="95000"/>
                                    </p:animScale>
                                    <p:animScale>
                                      <p:cBhvr>
                                        <p:cTn id="128" dur="166" decel="50000">
                                          <p:stCondLst>
                                            <p:cond delay="1834"/>
                                          </p:stCondLst>
                                        </p:cTn>
                                        <p:tgtEl>
                                          <p:spTgt spid="7"/>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8"/>
                                        </p:tgtEl>
                                        <p:attrNameLst>
                                          <p:attrName>style.visibility</p:attrName>
                                        </p:attrNameLst>
                                      </p:cBhvr>
                                      <p:to>
                                        <p:strVal val="visible"/>
                                      </p:to>
                                    </p:set>
                                    <p:animEffect transition="in" filter="wipe(down)">
                                      <p:cBhvr>
                                        <p:cTn id="133" dur="580">
                                          <p:stCondLst>
                                            <p:cond delay="0"/>
                                          </p:stCondLst>
                                        </p:cTn>
                                        <p:tgtEl>
                                          <p:spTgt spid="8"/>
                                        </p:tgtEl>
                                      </p:cBhvr>
                                    </p:animEffect>
                                    <p:anim calcmode="lin" valueType="num">
                                      <p:cBhvr>
                                        <p:cTn id="1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9" dur="26">
                                          <p:stCondLst>
                                            <p:cond delay="650"/>
                                          </p:stCondLst>
                                        </p:cTn>
                                        <p:tgtEl>
                                          <p:spTgt spid="8"/>
                                        </p:tgtEl>
                                      </p:cBhvr>
                                      <p:to x="100000" y="60000"/>
                                    </p:animScale>
                                    <p:animScale>
                                      <p:cBhvr>
                                        <p:cTn id="140" dur="166" decel="50000">
                                          <p:stCondLst>
                                            <p:cond delay="676"/>
                                          </p:stCondLst>
                                        </p:cTn>
                                        <p:tgtEl>
                                          <p:spTgt spid="8"/>
                                        </p:tgtEl>
                                      </p:cBhvr>
                                      <p:to x="100000" y="100000"/>
                                    </p:animScale>
                                    <p:animScale>
                                      <p:cBhvr>
                                        <p:cTn id="141" dur="26">
                                          <p:stCondLst>
                                            <p:cond delay="1312"/>
                                          </p:stCondLst>
                                        </p:cTn>
                                        <p:tgtEl>
                                          <p:spTgt spid="8"/>
                                        </p:tgtEl>
                                      </p:cBhvr>
                                      <p:to x="100000" y="80000"/>
                                    </p:animScale>
                                    <p:animScale>
                                      <p:cBhvr>
                                        <p:cTn id="142" dur="166" decel="50000">
                                          <p:stCondLst>
                                            <p:cond delay="1338"/>
                                          </p:stCondLst>
                                        </p:cTn>
                                        <p:tgtEl>
                                          <p:spTgt spid="8"/>
                                        </p:tgtEl>
                                      </p:cBhvr>
                                      <p:to x="100000" y="100000"/>
                                    </p:animScale>
                                    <p:animScale>
                                      <p:cBhvr>
                                        <p:cTn id="143" dur="26">
                                          <p:stCondLst>
                                            <p:cond delay="1642"/>
                                          </p:stCondLst>
                                        </p:cTn>
                                        <p:tgtEl>
                                          <p:spTgt spid="8"/>
                                        </p:tgtEl>
                                      </p:cBhvr>
                                      <p:to x="100000" y="90000"/>
                                    </p:animScale>
                                    <p:animScale>
                                      <p:cBhvr>
                                        <p:cTn id="144" dur="166" decel="50000">
                                          <p:stCondLst>
                                            <p:cond delay="1668"/>
                                          </p:stCondLst>
                                        </p:cTn>
                                        <p:tgtEl>
                                          <p:spTgt spid="8"/>
                                        </p:tgtEl>
                                      </p:cBhvr>
                                      <p:to x="100000" y="100000"/>
                                    </p:animScale>
                                    <p:animScale>
                                      <p:cBhvr>
                                        <p:cTn id="145" dur="26">
                                          <p:stCondLst>
                                            <p:cond delay="1808"/>
                                          </p:stCondLst>
                                        </p:cTn>
                                        <p:tgtEl>
                                          <p:spTgt spid="8"/>
                                        </p:tgtEl>
                                      </p:cBhvr>
                                      <p:to x="100000" y="95000"/>
                                    </p:animScale>
                                    <p:animScale>
                                      <p:cBhvr>
                                        <p:cTn id="14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endParaRPr lang="en-NZ" dirty="0">
              <a:solidFill>
                <a:srgbClr val="FFFF00"/>
              </a:solidFill>
              <a:latin typeface="Script MT Bold" panose="03040602040607080904" pitchFamily="66" charset="0"/>
            </a:endParaRPr>
          </a:p>
        </p:txBody>
      </p:sp>
      <p:pic>
        <p:nvPicPr>
          <p:cNvPr id="7" name="Picture 6"/>
          <p:cNvPicPr>
            <a:picLocks noChangeAspect="1"/>
          </p:cNvPicPr>
          <p:nvPr/>
        </p:nvPicPr>
        <p:blipFill>
          <a:blip r:embed="rId3"/>
          <a:stretch>
            <a:fillRect/>
          </a:stretch>
        </p:blipFill>
        <p:spPr>
          <a:xfrm>
            <a:off x="649847" y="2549463"/>
            <a:ext cx="2279332" cy="2443951"/>
          </a:xfrm>
          <a:prstGeom prst="rect">
            <a:avLst/>
          </a:prstGeom>
        </p:spPr>
      </p:pic>
      <p:sp>
        <p:nvSpPr>
          <p:cNvPr id="6" name="Subtitle 5"/>
          <p:cNvSpPr>
            <a:spLocks noGrp="1"/>
          </p:cNvSpPr>
          <p:nvPr>
            <p:ph type="subTitle" idx="1"/>
          </p:nvPr>
        </p:nvSpPr>
        <p:spPr/>
        <p:txBody>
          <a:bodyPr/>
          <a:lstStyle/>
          <a:p>
            <a:endParaRPr lang="en-NZ" dirty="0"/>
          </a:p>
        </p:txBody>
      </p:sp>
      <p:sp>
        <p:nvSpPr>
          <p:cNvPr id="8" name="Oval Callout 7"/>
          <p:cNvSpPr/>
          <p:nvPr/>
        </p:nvSpPr>
        <p:spPr>
          <a:xfrm>
            <a:off x="4850968" y="170482"/>
            <a:ext cx="6691185" cy="4766290"/>
          </a:xfrm>
          <a:prstGeom prst="wedgeEllipseCallout">
            <a:avLst>
              <a:gd name="adj1" fmla="val -91379"/>
              <a:gd name="adj2" fmla="val 2189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 </a:t>
            </a:r>
            <a:r>
              <a:rPr lang="en-NZ" sz="4800" dirty="0">
                <a:solidFill>
                  <a:schemeClr val="tx1"/>
                </a:solidFill>
                <a:latin typeface="Script MT Bold" panose="03040602040607080904" pitchFamily="66" charset="0"/>
              </a:rPr>
              <a:t>THANKYOU FOR WATCHING MY SLIDESHOW!!</a:t>
            </a:r>
          </a:p>
          <a:p>
            <a:pPr algn="ctr"/>
            <a:endParaRPr lang="en-NZ" dirty="0"/>
          </a:p>
        </p:txBody>
      </p:sp>
      <p:pic>
        <p:nvPicPr>
          <p:cNvPr id="2" name="Picture 1"/>
          <p:cNvPicPr>
            <a:picLocks noChangeAspect="1"/>
          </p:cNvPicPr>
          <p:nvPr/>
        </p:nvPicPr>
        <p:blipFill>
          <a:blip r:embed="rId4"/>
          <a:stretch>
            <a:fillRect/>
          </a:stretch>
        </p:blipFill>
        <p:spPr>
          <a:xfrm>
            <a:off x="2929179" y="4429919"/>
            <a:ext cx="3412115" cy="2270607"/>
          </a:xfrm>
          <a:prstGeom prst="rect">
            <a:avLst/>
          </a:prstGeom>
        </p:spPr>
      </p:pic>
      <p:pic>
        <p:nvPicPr>
          <p:cNvPr id="3" name="Picture 2"/>
          <p:cNvPicPr>
            <a:picLocks noChangeAspect="1"/>
          </p:cNvPicPr>
          <p:nvPr/>
        </p:nvPicPr>
        <p:blipFill>
          <a:blip r:embed="rId5"/>
          <a:stretch>
            <a:fillRect/>
          </a:stretch>
        </p:blipFill>
        <p:spPr>
          <a:xfrm>
            <a:off x="3022697" y="175337"/>
            <a:ext cx="2703993" cy="2703993"/>
          </a:xfrm>
          <a:prstGeom prst="rect">
            <a:avLst/>
          </a:prstGeom>
        </p:spPr>
      </p:pic>
    </p:spTree>
    <p:extLst>
      <p:ext uri="{BB962C8B-B14F-4D97-AF65-F5344CB8AC3E}">
        <p14:creationId xmlns:p14="http://schemas.microsoft.com/office/powerpoint/2010/main" val="33457578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sndAc>
          <p:stSnd>
            <p:snd r:embed="rId2" name="drumroll.wav"/>
          </p:stSnd>
        </p:sndAc>
      </p:transition>
    </mc:Choice>
    <mc:Fallback>
      <p:transition spd="slow">
        <p:fade/>
        <p:sndAc>
          <p:stSnd>
            <p:snd r:embed="rId2"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nodePh="1">
                                  <p:stCondLst>
                                    <p:cond delay="0"/>
                                  </p:stCondLst>
                                  <p:endCondLst>
                                    <p:cond evt="begin" delay="0">
                                      <p:tn val="5"/>
                                    </p:cond>
                                  </p:end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down)">
                                      <p:cBhvr>
                                        <p:cTn id="15" dur="580">
                                          <p:stCondLst>
                                            <p:cond delay="0"/>
                                          </p:stCondLst>
                                        </p:cTn>
                                        <p:tgtEl>
                                          <p:spTgt spid="8">
                                            <p:txEl>
                                              <p:pRg st="0" end="0"/>
                                            </p:txEl>
                                          </p:spTgt>
                                        </p:tgtEl>
                                      </p:cBhvr>
                                    </p:animEffect>
                                    <p:anim calcmode="lin" valueType="num">
                                      <p:cBhvr>
                                        <p:cTn id="16"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xEl>
                                              <p:pRg st="0" end="0"/>
                                            </p:txEl>
                                          </p:spTgt>
                                        </p:tgtEl>
                                      </p:cBhvr>
                                      <p:to x="100000" y="60000"/>
                                    </p:animScale>
                                    <p:animScale>
                                      <p:cBhvr>
                                        <p:cTn id="22" dur="166" decel="50000">
                                          <p:stCondLst>
                                            <p:cond delay="676"/>
                                          </p:stCondLst>
                                        </p:cTn>
                                        <p:tgtEl>
                                          <p:spTgt spid="8">
                                            <p:txEl>
                                              <p:pRg st="0" end="0"/>
                                            </p:txEl>
                                          </p:spTgt>
                                        </p:tgtEl>
                                      </p:cBhvr>
                                      <p:to x="100000" y="100000"/>
                                    </p:animScale>
                                    <p:animScale>
                                      <p:cBhvr>
                                        <p:cTn id="23" dur="26">
                                          <p:stCondLst>
                                            <p:cond delay="1312"/>
                                          </p:stCondLst>
                                        </p:cTn>
                                        <p:tgtEl>
                                          <p:spTgt spid="8">
                                            <p:txEl>
                                              <p:pRg st="0" end="0"/>
                                            </p:txEl>
                                          </p:spTgt>
                                        </p:tgtEl>
                                      </p:cBhvr>
                                      <p:to x="100000" y="80000"/>
                                    </p:animScale>
                                    <p:animScale>
                                      <p:cBhvr>
                                        <p:cTn id="24" dur="166" decel="50000">
                                          <p:stCondLst>
                                            <p:cond delay="1338"/>
                                          </p:stCondLst>
                                        </p:cTn>
                                        <p:tgtEl>
                                          <p:spTgt spid="8">
                                            <p:txEl>
                                              <p:pRg st="0" end="0"/>
                                            </p:txEl>
                                          </p:spTgt>
                                        </p:tgtEl>
                                      </p:cBhvr>
                                      <p:to x="100000" y="100000"/>
                                    </p:animScale>
                                    <p:animScale>
                                      <p:cBhvr>
                                        <p:cTn id="25" dur="26">
                                          <p:stCondLst>
                                            <p:cond delay="1642"/>
                                          </p:stCondLst>
                                        </p:cTn>
                                        <p:tgtEl>
                                          <p:spTgt spid="8">
                                            <p:txEl>
                                              <p:pRg st="0" end="0"/>
                                            </p:txEl>
                                          </p:spTgt>
                                        </p:tgtEl>
                                      </p:cBhvr>
                                      <p:to x="100000" y="90000"/>
                                    </p:animScale>
                                    <p:animScale>
                                      <p:cBhvr>
                                        <p:cTn id="26" dur="166" decel="50000">
                                          <p:stCondLst>
                                            <p:cond delay="1668"/>
                                          </p:stCondLst>
                                        </p:cTn>
                                        <p:tgtEl>
                                          <p:spTgt spid="8">
                                            <p:txEl>
                                              <p:pRg st="0" end="0"/>
                                            </p:txEl>
                                          </p:spTgt>
                                        </p:tgtEl>
                                      </p:cBhvr>
                                      <p:to x="100000" y="100000"/>
                                    </p:animScale>
                                    <p:animScale>
                                      <p:cBhvr>
                                        <p:cTn id="27" dur="26">
                                          <p:stCondLst>
                                            <p:cond delay="1808"/>
                                          </p:stCondLst>
                                        </p:cTn>
                                        <p:tgtEl>
                                          <p:spTgt spid="8">
                                            <p:txEl>
                                              <p:pRg st="0" end="0"/>
                                            </p:txEl>
                                          </p:spTgt>
                                        </p:tgtEl>
                                      </p:cBhvr>
                                      <p:to x="100000" y="95000"/>
                                    </p:animScale>
                                    <p:animScale>
                                      <p:cBhvr>
                                        <p:cTn id="28" dur="166" decel="50000">
                                          <p:stCondLst>
                                            <p:cond delay="1834"/>
                                          </p:stCondLst>
                                        </p:cTn>
                                        <p:tgtEl>
                                          <p:spTgt spid="8">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80">
                                          <p:stCondLst>
                                            <p:cond delay="0"/>
                                          </p:stCondLst>
                                        </p:cTn>
                                        <p:tgtEl>
                                          <p:spTgt spid="2"/>
                                        </p:tgtEl>
                                      </p:cBhvr>
                                    </p:animEffect>
                                    <p:anim calcmode="lin" valueType="num">
                                      <p:cBhvr>
                                        <p:cTn id="3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9" dur="26">
                                          <p:stCondLst>
                                            <p:cond delay="650"/>
                                          </p:stCondLst>
                                        </p:cTn>
                                        <p:tgtEl>
                                          <p:spTgt spid="2"/>
                                        </p:tgtEl>
                                      </p:cBhvr>
                                      <p:to x="100000" y="60000"/>
                                    </p:animScale>
                                    <p:animScale>
                                      <p:cBhvr>
                                        <p:cTn id="40" dur="166" decel="50000">
                                          <p:stCondLst>
                                            <p:cond delay="676"/>
                                          </p:stCondLst>
                                        </p:cTn>
                                        <p:tgtEl>
                                          <p:spTgt spid="2"/>
                                        </p:tgtEl>
                                      </p:cBhvr>
                                      <p:to x="100000" y="100000"/>
                                    </p:animScale>
                                    <p:animScale>
                                      <p:cBhvr>
                                        <p:cTn id="41" dur="26">
                                          <p:stCondLst>
                                            <p:cond delay="1312"/>
                                          </p:stCondLst>
                                        </p:cTn>
                                        <p:tgtEl>
                                          <p:spTgt spid="2"/>
                                        </p:tgtEl>
                                      </p:cBhvr>
                                      <p:to x="100000" y="80000"/>
                                    </p:animScale>
                                    <p:animScale>
                                      <p:cBhvr>
                                        <p:cTn id="42" dur="166" decel="50000">
                                          <p:stCondLst>
                                            <p:cond delay="1338"/>
                                          </p:stCondLst>
                                        </p:cTn>
                                        <p:tgtEl>
                                          <p:spTgt spid="2"/>
                                        </p:tgtEl>
                                      </p:cBhvr>
                                      <p:to x="100000" y="100000"/>
                                    </p:animScale>
                                    <p:animScale>
                                      <p:cBhvr>
                                        <p:cTn id="43" dur="26">
                                          <p:stCondLst>
                                            <p:cond delay="1642"/>
                                          </p:stCondLst>
                                        </p:cTn>
                                        <p:tgtEl>
                                          <p:spTgt spid="2"/>
                                        </p:tgtEl>
                                      </p:cBhvr>
                                      <p:to x="100000" y="90000"/>
                                    </p:animScale>
                                    <p:animScale>
                                      <p:cBhvr>
                                        <p:cTn id="44" dur="166" decel="50000">
                                          <p:stCondLst>
                                            <p:cond delay="1668"/>
                                          </p:stCondLst>
                                        </p:cTn>
                                        <p:tgtEl>
                                          <p:spTgt spid="2"/>
                                        </p:tgtEl>
                                      </p:cBhvr>
                                      <p:to x="100000" y="100000"/>
                                    </p:animScale>
                                    <p:animScale>
                                      <p:cBhvr>
                                        <p:cTn id="45" dur="26">
                                          <p:stCondLst>
                                            <p:cond delay="1808"/>
                                          </p:stCondLst>
                                        </p:cTn>
                                        <p:tgtEl>
                                          <p:spTgt spid="2"/>
                                        </p:tgtEl>
                                      </p:cBhvr>
                                      <p:to x="100000" y="95000"/>
                                    </p:animScale>
                                    <p:animScale>
                                      <p:cBhvr>
                                        <p:cTn id="46" dur="166" decel="50000">
                                          <p:stCondLst>
                                            <p:cond delay="1834"/>
                                          </p:stCondLst>
                                        </p:cTn>
                                        <p:tgtEl>
                                          <p:spTgt spid="2"/>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down)">
                                      <p:cBhvr>
                                        <p:cTn id="51" dur="580">
                                          <p:stCondLst>
                                            <p:cond delay="0"/>
                                          </p:stCondLst>
                                        </p:cTn>
                                        <p:tgtEl>
                                          <p:spTgt spid="3"/>
                                        </p:tgtEl>
                                      </p:cBhvr>
                                    </p:animEffect>
                                    <p:anim calcmode="lin" valueType="num">
                                      <p:cBhvr>
                                        <p:cTn id="5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gtEl>
                                      </p:cBhvr>
                                      <p:to x="100000" y="60000"/>
                                    </p:animScale>
                                    <p:animScale>
                                      <p:cBhvr>
                                        <p:cTn id="58" dur="166" decel="50000">
                                          <p:stCondLst>
                                            <p:cond delay="676"/>
                                          </p:stCondLst>
                                        </p:cTn>
                                        <p:tgtEl>
                                          <p:spTgt spid="3"/>
                                        </p:tgtEl>
                                      </p:cBhvr>
                                      <p:to x="100000" y="100000"/>
                                    </p:animScale>
                                    <p:animScale>
                                      <p:cBhvr>
                                        <p:cTn id="59" dur="26">
                                          <p:stCondLst>
                                            <p:cond delay="1312"/>
                                          </p:stCondLst>
                                        </p:cTn>
                                        <p:tgtEl>
                                          <p:spTgt spid="3"/>
                                        </p:tgtEl>
                                      </p:cBhvr>
                                      <p:to x="100000" y="80000"/>
                                    </p:animScale>
                                    <p:animScale>
                                      <p:cBhvr>
                                        <p:cTn id="60" dur="166" decel="50000">
                                          <p:stCondLst>
                                            <p:cond delay="1338"/>
                                          </p:stCondLst>
                                        </p:cTn>
                                        <p:tgtEl>
                                          <p:spTgt spid="3"/>
                                        </p:tgtEl>
                                      </p:cBhvr>
                                      <p:to x="100000" y="100000"/>
                                    </p:animScale>
                                    <p:animScale>
                                      <p:cBhvr>
                                        <p:cTn id="61" dur="26">
                                          <p:stCondLst>
                                            <p:cond delay="1642"/>
                                          </p:stCondLst>
                                        </p:cTn>
                                        <p:tgtEl>
                                          <p:spTgt spid="3"/>
                                        </p:tgtEl>
                                      </p:cBhvr>
                                      <p:to x="100000" y="90000"/>
                                    </p:animScale>
                                    <p:animScale>
                                      <p:cBhvr>
                                        <p:cTn id="62" dur="166" decel="50000">
                                          <p:stCondLst>
                                            <p:cond delay="1668"/>
                                          </p:stCondLst>
                                        </p:cTn>
                                        <p:tgtEl>
                                          <p:spTgt spid="3"/>
                                        </p:tgtEl>
                                      </p:cBhvr>
                                      <p:to x="100000" y="100000"/>
                                    </p:animScale>
                                    <p:animScale>
                                      <p:cBhvr>
                                        <p:cTn id="63" dur="26">
                                          <p:stCondLst>
                                            <p:cond delay="1808"/>
                                          </p:stCondLst>
                                        </p:cTn>
                                        <p:tgtEl>
                                          <p:spTgt spid="3"/>
                                        </p:tgtEl>
                                      </p:cBhvr>
                                      <p:to x="100000" y="95000"/>
                                    </p:animScale>
                                    <p:animScale>
                                      <p:cBhvr>
                                        <p:cTn id="6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479</Words>
  <Application>Microsoft Office PowerPoint</Application>
  <PresentationFormat>Widescreen</PresentationFormat>
  <Paragraphs>61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Script MT Bold</vt:lpstr>
      <vt:lpstr>Office Theme</vt:lpstr>
      <vt:lpstr>     Bees!</vt:lpstr>
      <vt:lpstr>The Life cycle!</vt:lpstr>
      <vt:lpstr>Pros about having bee hives in your school!!!</vt:lpstr>
      <vt:lpstr>Interesting facts!</vt:lpstr>
      <vt:lpstr>This Is what will happen if we don’t save the bees.</vt:lpstr>
      <vt:lpstr>How you can save them!</vt:lpstr>
      <vt:lpstr>Bees are dying because……..</vt:lpstr>
      <vt:lpstr>Picture page!!</vt:lpstr>
      <vt:lpstr>PowerPoint Presentation</vt:lpstr>
    </vt:vector>
  </TitlesOfParts>
  <Company>My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bees!</dc:title>
  <dc:creator>Room5</dc:creator>
  <cp:lastModifiedBy>Room5</cp:lastModifiedBy>
  <cp:revision>76</cp:revision>
  <dcterms:created xsi:type="dcterms:W3CDTF">2013-08-29T23:12:57Z</dcterms:created>
  <dcterms:modified xsi:type="dcterms:W3CDTF">2013-10-22T20:29:48Z</dcterms:modified>
</cp:coreProperties>
</file>